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800" y="-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7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11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52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71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61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423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1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7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619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97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01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4E54B-DC76-4B3D-9084-50F867B61A54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44658-1826-4A6C-AFB5-4A2ADF4EB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35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raphic 36">
            <a:extLst>
              <a:ext uri="{FF2B5EF4-FFF2-40B4-BE49-F238E27FC236}">
                <a16:creationId xmlns:a16="http://schemas.microsoft.com/office/drawing/2014/main" id="{440CF406-94BA-44B6-875A-0C8DE5B8C5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258" t="5527" r="6258" b="6121"/>
          <a:stretch/>
        </p:blipFill>
        <p:spPr>
          <a:xfrm>
            <a:off x="178391" y="403432"/>
            <a:ext cx="6501218" cy="928582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BA5ED1D-4C66-4D67-9B15-B6D377312C7E}"/>
              </a:ext>
            </a:extLst>
          </p:cNvPr>
          <p:cNvSpPr txBox="1"/>
          <p:nvPr/>
        </p:nvSpPr>
        <p:spPr>
          <a:xfrm>
            <a:off x="2647471" y="112484"/>
            <a:ext cx="15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u="sng" dirty="0"/>
              <a:t>Polar Sketches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2BF6E97-8167-4A0D-9466-C1828DCD23C6}"/>
                  </a:ext>
                </a:extLst>
              </p:cNvPr>
              <p:cNvSpPr txBox="1"/>
              <p:nvPr/>
            </p:nvSpPr>
            <p:spPr>
              <a:xfrm>
                <a:off x="1000307" y="4907845"/>
                <a:ext cx="6740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2BF6E97-8167-4A0D-9466-C1828DCD2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307" y="4907845"/>
                <a:ext cx="67403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D03CC3E-9164-40CD-81E4-5D504F2E9892}"/>
                  </a:ext>
                </a:extLst>
              </p:cNvPr>
              <p:cNvSpPr txBox="1"/>
              <p:nvPr/>
            </p:nvSpPr>
            <p:spPr>
              <a:xfrm>
                <a:off x="2921187" y="4907845"/>
                <a:ext cx="10288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func>
                        <m:func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2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D03CC3E-9164-40CD-81E4-5D504F2E98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187" y="4907845"/>
                <a:ext cx="1028871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F2F6574-FF91-4B15-908B-E20B915D274A}"/>
                  </a:ext>
                </a:extLst>
              </p:cNvPr>
              <p:cNvSpPr txBox="1"/>
              <p:nvPr/>
            </p:nvSpPr>
            <p:spPr>
              <a:xfrm>
                <a:off x="4906797" y="4907845"/>
                <a:ext cx="125425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sz="1200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F2F6574-FF91-4B15-908B-E20B915D2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797" y="4907845"/>
                <a:ext cx="1254253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FE40A80-D0E3-4C6D-AA50-B20211DC7E98}"/>
                  </a:ext>
                </a:extLst>
              </p:cNvPr>
              <p:cNvSpPr txBox="1"/>
              <p:nvPr/>
            </p:nvSpPr>
            <p:spPr>
              <a:xfrm>
                <a:off x="1043940" y="2513468"/>
                <a:ext cx="58676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FE40A80-D0E3-4C6D-AA50-B20211DC7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940" y="2513468"/>
                <a:ext cx="586763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E0759F3-796F-43A5-8163-4A44E467F374}"/>
                  </a:ext>
                </a:extLst>
              </p:cNvPr>
              <p:cNvSpPr txBox="1"/>
              <p:nvPr/>
            </p:nvSpPr>
            <p:spPr>
              <a:xfrm>
                <a:off x="3135282" y="2513468"/>
                <a:ext cx="60067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E0759F3-796F-43A5-8163-4A44E467F3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282" y="2513468"/>
                <a:ext cx="600677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DCA651A-2D13-4993-929E-6B47F5628767}"/>
                  </a:ext>
                </a:extLst>
              </p:cNvPr>
              <p:cNvSpPr txBox="1"/>
              <p:nvPr/>
            </p:nvSpPr>
            <p:spPr>
              <a:xfrm>
                <a:off x="5019486" y="2513468"/>
                <a:ext cx="10288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func>
                        <m:func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2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DCA651A-2D13-4993-929E-6B47F56287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486" y="2513468"/>
                <a:ext cx="1028871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5813633-8E91-4E7E-8C5F-5B0E8D2BBF49}"/>
                  </a:ext>
                </a:extLst>
              </p:cNvPr>
              <p:cNvSpPr txBox="1"/>
              <p:nvPr/>
            </p:nvSpPr>
            <p:spPr>
              <a:xfrm>
                <a:off x="688525" y="7264350"/>
                <a:ext cx="129759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(1+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5813633-8E91-4E7E-8C5F-5B0E8D2BBF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525" y="7264350"/>
                <a:ext cx="1297599" cy="276999"/>
              </a:xfrm>
              <a:prstGeom prst="rect">
                <a:avLst/>
              </a:prstGeom>
              <a:blipFill>
                <a:blip r:embed="rId1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FB8A23A-E7CD-4153-9564-4E590539403F}"/>
                  </a:ext>
                </a:extLst>
              </p:cNvPr>
              <p:cNvSpPr txBox="1"/>
              <p:nvPr/>
            </p:nvSpPr>
            <p:spPr>
              <a:xfrm>
                <a:off x="2778012" y="7264350"/>
                <a:ext cx="13152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(1−</m:t>
                      </m:r>
                      <m:func>
                        <m:func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2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FB8A23A-E7CD-4153-9564-4E5905394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8012" y="7264350"/>
                <a:ext cx="1315232" cy="276999"/>
              </a:xfrm>
              <a:prstGeom prst="rect">
                <a:avLst/>
              </a:prstGeom>
              <a:blipFill>
                <a:blip r:embed="rId11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DA4C850-7330-4808-9011-4DBD87117197}"/>
                  </a:ext>
                </a:extLst>
              </p:cNvPr>
              <p:cNvSpPr txBox="1"/>
              <p:nvPr/>
            </p:nvSpPr>
            <p:spPr>
              <a:xfrm>
                <a:off x="4804178" y="7264350"/>
                <a:ext cx="145950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(3+2</m:t>
                      </m:r>
                      <m:func>
                        <m:func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2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 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DA4C850-7330-4808-9011-4DBD871171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178" y="7264350"/>
                <a:ext cx="1459502" cy="276999"/>
              </a:xfrm>
              <a:prstGeom prst="rect">
                <a:avLst/>
              </a:prstGeom>
              <a:blipFill>
                <a:blip r:embed="rId12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2CB918E-2659-4DF4-9B89-E5C13AFA2789}"/>
                  </a:ext>
                </a:extLst>
              </p:cNvPr>
              <p:cNvSpPr txBox="1"/>
              <p:nvPr/>
            </p:nvSpPr>
            <p:spPr>
              <a:xfrm>
                <a:off x="616266" y="9570550"/>
                <a:ext cx="14675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(12+3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2CB918E-2659-4DF4-9B89-E5C13AFA27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266" y="9570550"/>
                <a:ext cx="1467518" cy="276999"/>
              </a:xfrm>
              <a:prstGeom prst="rect">
                <a:avLst/>
              </a:prstGeom>
              <a:blipFill>
                <a:blip r:embed="rId1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3468451-C839-49D6-A902-6DE7ADEEFF01}"/>
                  </a:ext>
                </a:extLst>
              </p:cNvPr>
              <p:cNvSpPr txBox="1"/>
              <p:nvPr/>
            </p:nvSpPr>
            <p:spPr>
              <a:xfrm>
                <a:off x="2979578" y="9570550"/>
                <a:ext cx="93750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func>
                        <m:func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200" b="0" i="0" smtClean="0"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3468451-C839-49D6-A902-6DE7ADEEFF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9578" y="9570550"/>
                <a:ext cx="937500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81A0968-3E6E-4EC6-B27C-2A31E18D8BFD}"/>
                  </a:ext>
                </a:extLst>
              </p:cNvPr>
              <p:cNvSpPr txBox="1"/>
              <p:nvPr/>
            </p:nvSpPr>
            <p:spPr>
              <a:xfrm>
                <a:off x="4882028" y="9570550"/>
                <a:ext cx="13292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1200" b="0" i="0" smtClean="0">
                          <a:latin typeface="Cambria Math" panose="02040503050406030204" pitchFamily="18" charset="0"/>
                        </a:rPr>
                        <m:t>sec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81A0968-3E6E-4EC6-B27C-2A31E18D8B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2028" y="9570550"/>
                <a:ext cx="1329210" cy="276999"/>
              </a:xfrm>
              <a:prstGeom prst="rect">
                <a:avLst/>
              </a:prstGeom>
              <a:blipFill>
                <a:blip r:embed="rId15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7659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68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Chapman</dc:creator>
  <cp:lastModifiedBy>Dale Chapman</cp:lastModifiedBy>
  <cp:revision>3</cp:revision>
  <cp:lastPrinted>2026-06-10T09:57:35Z</cp:lastPrinted>
  <dcterms:created xsi:type="dcterms:W3CDTF">2026-06-10T09:37:01Z</dcterms:created>
  <dcterms:modified xsi:type="dcterms:W3CDTF">2026-06-10T10:36:20Z</dcterms:modified>
</cp:coreProperties>
</file>