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5170C-5F4D-4A7A-B3F5-ABFE68C710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C07F9B-092E-411A-AF9F-C647CCE9AA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70038B-36EA-4226-9FEC-3B22DDB84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A3C8-9B25-4D3C-B9B3-8F426FC679F5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1978C4-B920-4B4C-8190-21CFBE3AF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8FC206-952E-49C4-AFB8-F8DB98724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D91E5-7D17-42A1-B045-36DE19CDA9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214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6C636-A686-4E20-8256-D8D9F4636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0242A7-54B7-4B2D-BC86-8FFC946A77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A6FE6-2C81-4005-84BD-585B66DF2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A3C8-9B25-4D3C-B9B3-8F426FC679F5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FD4252-DDD5-45C6-8F21-01FA1EF12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F0A731-3281-4EE5-B400-82985C398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D91E5-7D17-42A1-B045-36DE19CDA9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2958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F01DEB-3E6E-4EDE-A58E-B1B7FADE82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59C726-79EE-4568-A2E2-E9EBD01277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2C893D-C7D9-42F9-B77E-7B48AB1E2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A3C8-9B25-4D3C-B9B3-8F426FC679F5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9C53D-5765-4E33-B9CC-709F944F4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B1EC2B-6023-4431-839A-B17B8DB37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D91E5-7D17-42A1-B045-36DE19CDA9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0799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3ED93-27FF-4B0F-B5C2-44837D56F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A18A7-D4EF-450D-A074-E58E95A0F1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82F381-2964-48E1-BD68-9E30671B2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A3C8-9B25-4D3C-B9B3-8F426FC679F5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92781F-A115-4C7C-8376-08CC4F11E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FA05E5-A3C0-48C8-A258-619C40B07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D91E5-7D17-42A1-B045-36DE19CDA9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5024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75BDB-4CA5-421B-82B0-9D3839CC8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C3A02A-B7B3-40C5-871E-19DA5C2A80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1678E3-2AC6-45BE-A3DC-2E860650D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A3C8-9B25-4D3C-B9B3-8F426FC679F5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EF22F1-9C52-4540-B97B-DC6735BFE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E5F376-7E9A-4B2B-BA95-661FF9C10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D91E5-7D17-42A1-B045-36DE19CDA9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5529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266F3-495C-4259-8A2E-40D2C793A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E35B6-2155-4084-AF97-DCF441A48F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16D566-1D56-461C-8627-09529F83EC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8490AC-FC64-45CA-A507-DD9D1DF42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A3C8-9B25-4D3C-B9B3-8F426FC679F5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5242FA-1FD9-4570-804C-9B365E2D2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4BFEB0-766D-433A-89F8-AE17E41E2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D91E5-7D17-42A1-B045-36DE19CDA9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316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AB7D3-863C-43C7-AF5D-BA177972F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DF3B56-8087-462D-8F31-A0B3516BCB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304135-D9C9-4465-9D98-8DE5605C35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E1D5E4-63E0-4681-B4ED-6E48A2FC37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0AC916-9DA0-45F8-A529-6602495C60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B6CB78-7F4E-4E52-8CAB-2BD82AB4F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A3C8-9B25-4D3C-B9B3-8F426FC679F5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E471AD-39C7-4C48-8B68-CD8E01B69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CBFE74-1F21-40E1-9A59-7FDAB549E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D91E5-7D17-42A1-B045-36DE19CDA9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7284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777D6-EA3A-41AE-8AFA-E18C13BE3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56D529-15B3-4EBA-9D66-6EB2676C9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A3C8-9B25-4D3C-B9B3-8F426FC679F5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EF013B-8E80-43B9-AC80-09AC7AA38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43F033-EA47-448A-BE81-FFD34102B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D91E5-7D17-42A1-B045-36DE19CDA9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7057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5327FB-7643-462D-BBE6-899365086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A3C8-9B25-4D3C-B9B3-8F426FC679F5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643638-DA25-48C0-B298-0315A2BC6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4FF0C-D481-4778-A548-973C9DA6F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D91E5-7D17-42A1-B045-36DE19CDA9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367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59462-F861-4FDA-A3E0-FA886E725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DCEA6-E60E-4B77-A3F6-85A7CC9363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791E5-A9C1-43A3-8B3B-05BE3E766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2518D9-ABF7-4D04-B98C-9A8589290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A3C8-9B25-4D3C-B9B3-8F426FC679F5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9BEBE9-8C16-4170-A1EC-B8BFC109C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2DE543-BB5C-455A-85F1-A8518FFA6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D91E5-7D17-42A1-B045-36DE19CDA9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657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5316C-D917-4DCC-90A8-CC0506CB5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A715CC-FBD9-4812-B852-F83F5D95E2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D5C25D-FFBE-4362-8E50-0C8772BA3E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B32A7D-310B-4134-842E-BE172F689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A3C8-9B25-4D3C-B9B3-8F426FC679F5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E9DE84-FC38-42EE-AB5E-AC896F67D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77587A-400D-4998-94D5-AEE92B1F4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D91E5-7D17-42A1-B045-36DE19CDA9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807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28422F-0438-4554-88AB-E2EFAE180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9E2A3E-CF52-40E5-8574-875609EF6C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F80D5F-386D-419D-AA2C-0D08530FC1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3A3C8-9B25-4D3C-B9B3-8F426FC679F5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589AD2-951F-4FCD-B5B5-A2F6170E0F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1A77FE-CED5-4E1D-903B-DF5954F757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BD91E5-7D17-42A1-B045-36DE19CDA9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776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ord 3">
            <a:extLst>
              <a:ext uri="{FF2B5EF4-FFF2-40B4-BE49-F238E27FC236}">
                <a16:creationId xmlns:a16="http://schemas.microsoft.com/office/drawing/2014/main" id="{4514ADF5-1A37-4506-81E6-AA89624B3F70}"/>
              </a:ext>
            </a:extLst>
          </p:cNvPr>
          <p:cNvSpPr/>
          <p:nvPr/>
        </p:nvSpPr>
        <p:spPr>
          <a:xfrm>
            <a:off x="4700016" y="4872546"/>
            <a:ext cx="1584960" cy="1584960"/>
          </a:xfrm>
          <a:prstGeom prst="chord">
            <a:avLst>
              <a:gd name="adj1" fmla="val 2700000"/>
              <a:gd name="adj2" fmla="val 10154248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A508E050-218B-42AC-84FB-1ECC88A506BA}"/>
              </a:ext>
            </a:extLst>
          </p:cNvPr>
          <p:cNvSpPr/>
          <p:nvPr/>
        </p:nvSpPr>
        <p:spPr>
          <a:xfrm>
            <a:off x="2636520" y="4872546"/>
            <a:ext cx="1584960" cy="1584960"/>
          </a:xfrm>
          <a:prstGeom prst="pie">
            <a:avLst>
              <a:gd name="adj1" fmla="val 10810396"/>
              <a:gd name="adj2" fmla="val 14406068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C7E274C-0551-4BF7-B448-7BAEDB03048D}"/>
              </a:ext>
            </a:extLst>
          </p:cNvPr>
          <p:cNvCxnSpPr>
            <a:cxnSpLocks/>
            <a:stCxn id="17" idx="2"/>
            <a:endCxn id="24" idx="2"/>
          </p:cNvCxnSpPr>
          <p:nvPr/>
        </p:nvCxnSpPr>
        <p:spPr>
          <a:xfrm>
            <a:off x="2636520" y="5665026"/>
            <a:ext cx="75755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1BC5CF8-6A1A-40C0-86F4-23ECA8CE3C29}"/>
              </a:ext>
            </a:extLst>
          </p:cNvPr>
          <p:cNvCxnSpPr>
            <a:cxnSpLocks/>
          </p:cNvCxnSpPr>
          <p:nvPr/>
        </p:nvCxnSpPr>
        <p:spPr>
          <a:xfrm>
            <a:off x="470408" y="4975733"/>
            <a:ext cx="178899" cy="156575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195E6E5-F4AF-4772-8DE5-ACDB291C2352}"/>
              </a:ext>
            </a:extLst>
          </p:cNvPr>
          <p:cNvCxnSpPr>
            <a:cxnSpLocks/>
            <a:stCxn id="15" idx="7"/>
            <a:endCxn id="15" idx="5"/>
          </p:cNvCxnSpPr>
          <p:nvPr/>
        </p:nvCxnSpPr>
        <p:spPr>
          <a:xfrm>
            <a:off x="3989368" y="2868632"/>
            <a:ext cx="0" cy="112073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4290390-AA1A-48EC-BB01-F259B9A86313}"/>
              </a:ext>
            </a:extLst>
          </p:cNvPr>
          <p:cNvCxnSpPr>
            <a:stCxn id="13" idx="1"/>
            <a:endCxn id="13" idx="5"/>
          </p:cNvCxnSpPr>
          <p:nvPr/>
        </p:nvCxnSpPr>
        <p:spPr>
          <a:xfrm>
            <a:off x="4932128" y="839585"/>
            <a:ext cx="1120736" cy="112073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CA2E708-3438-49A8-A461-36EBAA6995C3}"/>
              </a:ext>
            </a:extLst>
          </p:cNvPr>
          <p:cNvCxnSpPr>
            <a:cxnSpLocks/>
            <a:stCxn id="14" idx="2"/>
            <a:endCxn id="21" idx="2"/>
          </p:cNvCxnSpPr>
          <p:nvPr/>
        </p:nvCxnSpPr>
        <p:spPr>
          <a:xfrm>
            <a:off x="573024" y="3429000"/>
            <a:ext cx="75755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DA156DEF-091E-4A21-8EC7-962C6BC8AEAB}"/>
              </a:ext>
            </a:extLst>
          </p:cNvPr>
          <p:cNvSpPr/>
          <p:nvPr/>
        </p:nvSpPr>
        <p:spPr>
          <a:xfrm>
            <a:off x="573024" y="607473"/>
            <a:ext cx="1584960" cy="1584960"/>
          </a:xfrm>
          <a:prstGeom prst="ellipse">
            <a:avLst/>
          </a:prstGeom>
          <a:ln w="19050"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60251DA-1791-49CF-B6FF-45DBA3EF46A0}"/>
              </a:ext>
            </a:extLst>
          </p:cNvPr>
          <p:cNvSpPr/>
          <p:nvPr/>
        </p:nvSpPr>
        <p:spPr>
          <a:xfrm>
            <a:off x="2636520" y="607473"/>
            <a:ext cx="1584960" cy="1584960"/>
          </a:xfrm>
          <a:prstGeom prst="ellipse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39E9241-5034-4AD0-A683-2B31F4C0721A}"/>
              </a:ext>
            </a:extLst>
          </p:cNvPr>
          <p:cNvSpPr/>
          <p:nvPr/>
        </p:nvSpPr>
        <p:spPr>
          <a:xfrm>
            <a:off x="4700016" y="607473"/>
            <a:ext cx="1584960" cy="1584960"/>
          </a:xfrm>
          <a:prstGeom prst="ellipse">
            <a:avLst/>
          </a:prstGeom>
          <a:noFill/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09810E4-B3DE-4E85-83B6-82A8E84C3052}"/>
              </a:ext>
            </a:extLst>
          </p:cNvPr>
          <p:cNvSpPr/>
          <p:nvPr/>
        </p:nvSpPr>
        <p:spPr>
          <a:xfrm>
            <a:off x="573024" y="2636520"/>
            <a:ext cx="1584960" cy="1584960"/>
          </a:xfrm>
          <a:prstGeom prst="ellipse">
            <a:avLst/>
          </a:prstGeom>
          <a:noFill/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63E07B4-6E44-4F4C-9321-7572C8D54700}"/>
              </a:ext>
            </a:extLst>
          </p:cNvPr>
          <p:cNvSpPr/>
          <p:nvPr/>
        </p:nvSpPr>
        <p:spPr>
          <a:xfrm>
            <a:off x="2636520" y="2636520"/>
            <a:ext cx="1584960" cy="1584960"/>
          </a:xfrm>
          <a:prstGeom prst="ellipse">
            <a:avLst/>
          </a:prstGeom>
          <a:noFill/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785981C-F5BD-40EC-B956-102137B3D3EE}"/>
              </a:ext>
            </a:extLst>
          </p:cNvPr>
          <p:cNvSpPr/>
          <p:nvPr/>
        </p:nvSpPr>
        <p:spPr>
          <a:xfrm>
            <a:off x="4700016" y="2636520"/>
            <a:ext cx="1584960" cy="1584960"/>
          </a:xfrm>
          <a:prstGeom prst="ellipse">
            <a:avLst/>
          </a:prstGeom>
          <a:noFill/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2C20060-0ED2-4C6F-9856-ED2177E37AB3}"/>
              </a:ext>
            </a:extLst>
          </p:cNvPr>
          <p:cNvSpPr/>
          <p:nvPr/>
        </p:nvSpPr>
        <p:spPr>
          <a:xfrm>
            <a:off x="2636520" y="4872546"/>
            <a:ext cx="1584960" cy="1584960"/>
          </a:xfrm>
          <a:prstGeom prst="ellipse">
            <a:avLst/>
          </a:prstGeom>
          <a:noFill/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C53B5C2-5C21-427C-BBE0-6CFB3A4D90FD}"/>
              </a:ext>
            </a:extLst>
          </p:cNvPr>
          <p:cNvSpPr/>
          <p:nvPr/>
        </p:nvSpPr>
        <p:spPr>
          <a:xfrm>
            <a:off x="4700016" y="4872546"/>
            <a:ext cx="1584960" cy="1584960"/>
          </a:xfrm>
          <a:prstGeom prst="ellipse">
            <a:avLst/>
          </a:prstGeom>
          <a:noFill/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7E6B45EB-2052-414C-A87E-21FD562EBC7E}"/>
              </a:ext>
            </a:extLst>
          </p:cNvPr>
          <p:cNvSpPr/>
          <p:nvPr/>
        </p:nvSpPr>
        <p:spPr>
          <a:xfrm>
            <a:off x="470408" y="504857"/>
            <a:ext cx="1790192" cy="1790192"/>
          </a:xfrm>
          <a:prstGeom prst="arc">
            <a:avLst>
              <a:gd name="adj1" fmla="val 16200000"/>
              <a:gd name="adj2" fmla="val 15749781"/>
            </a:avLst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C0E6B0C5-8683-43C8-B8CD-C6B47AAEA215}"/>
              </a:ext>
            </a:extLst>
          </p:cNvPr>
          <p:cNvSpPr/>
          <p:nvPr/>
        </p:nvSpPr>
        <p:spPr>
          <a:xfrm>
            <a:off x="2636520" y="607473"/>
            <a:ext cx="1584960" cy="1584960"/>
          </a:xfrm>
          <a:prstGeom prst="arc">
            <a:avLst>
              <a:gd name="adj1" fmla="val 16200000"/>
              <a:gd name="adj2" fmla="val 21461886"/>
            </a:avLst>
          </a:prstGeom>
          <a:ln w="53975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30C1A9D-0587-422A-8BBD-86BD05B4BD59}"/>
              </a:ext>
            </a:extLst>
          </p:cNvPr>
          <p:cNvSpPr/>
          <p:nvPr/>
        </p:nvSpPr>
        <p:spPr>
          <a:xfrm flipV="1">
            <a:off x="1330579" y="3394075"/>
            <a:ext cx="69850" cy="6985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05587BF-E158-4101-B1CD-09AFCCDB1795}"/>
              </a:ext>
            </a:extLst>
          </p:cNvPr>
          <p:cNvSpPr/>
          <p:nvPr/>
        </p:nvSpPr>
        <p:spPr>
          <a:xfrm flipV="1">
            <a:off x="5457571" y="1365028"/>
            <a:ext cx="69850" cy="6985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A5FCEDE-C712-421D-AB14-9B631D0105A9}"/>
              </a:ext>
            </a:extLst>
          </p:cNvPr>
          <p:cNvSpPr/>
          <p:nvPr/>
        </p:nvSpPr>
        <p:spPr>
          <a:xfrm>
            <a:off x="573024" y="4872546"/>
            <a:ext cx="1584960" cy="1584960"/>
          </a:xfrm>
          <a:prstGeom prst="ellipse">
            <a:avLst/>
          </a:prstGeom>
          <a:solidFill>
            <a:schemeClr val="bg1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93C3655-4659-4F7E-A779-3CB02880FC3D}"/>
              </a:ext>
            </a:extLst>
          </p:cNvPr>
          <p:cNvSpPr/>
          <p:nvPr/>
        </p:nvSpPr>
        <p:spPr>
          <a:xfrm flipV="1">
            <a:off x="3394075" y="5630101"/>
            <a:ext cx="69850" cy="6985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63FD8C0-0DA0-45BA-A883-FEC16E9E4ADD}"/>
              </a:ext>
            </a:extLst>
          </p:cNvPr>
          <p:cNvCxnSpPr>
            <a:cxnSpLocks/>
            <a:endCxn id="24" idx="3"/>
          </p:cNvCxnSpPr>
          <p:nvPr/>
        </p:nvCxnSpPr>
        <p:spPr>
          <a:xfrm>
            <a:off x="3040856" y="4975733"/>
            <a:ext cx="363448" cy="66459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01AF1D0-5063-41CC-94C9-351004E264D7}"/>
              </a:ext>
            </a:extLst>
          </p:cNvPr>
          <p:cNvSpPr/>
          <p:nvPr/>
        </p:nvSpPr>
        <p:spPr>
          <a:xfrm flipV="1">
            <a:off x="5457571" y="3394075"/>
            <a:ext cx="69850" cy="6985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9CBDB50-B77F-427C-AE9F-A6F786086AF1}"/>
              </a:ext>
            </a:extLst>
          </p:cNvPr>
          <p:cNvCxnSpPr/>
          <p:nvPr/>
        </p:nvCxnSpPr>
        <p:spPr>
          <a:xfrm flipV="1">
            <a:off x="5210175" y="3482309"/>
            <a:ext cx="247396" cy="24739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8" name="Table 46">
            <a:extLst>
              <a:ext uri="{FF2B5EF4-FFF2-40B4-BE49-F238E27FC236}">
                <a16:creationId xmlns:a16="http://schemas.microsoft.com/office/drawing/2014/main" id="{BA520626-3D62-448D-AFD5-9D98478B22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6204276"/>
              </p:ext>
            </p:extLst>
          </p:nvPr>
        </p:nvGraphicFramePr>
        <p:xfrm>
          <a:off x="6968065" y="1627956"/>
          <a:ext cx="4753527" cy="32445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4509">
                  <a:extLst>
                    <a:ext uri="{9D8B030D-6E8A-4147-A177-3AD203B41FA5}">
                      <a16:colId xmlns:a16="http://schemas.microsoft.com/office/drawing/2014/main" val="3240341112"/>
                    </a:ext>
                  </a:extLst>
                </a:gridCol>
                <a:gridCol w="1584509">
                  <a:extLst>
                    <a:ext uri="{9D8B030D-6E8A-4147-A177-3AD203B41FA5}">
                      <a16:colId xmlns:a16="http://schemas.microsoft.com/office/drawing/2014/main" val="3197988540"/>
                    </a:ext>
                  </a:extLst>
                </a:gridCol>
                <a:gridCol w="1584509">
                  <a:extLst>
                    <a:ext uri="{9D8B030D-6E8A-4147-A177-3AD203B41FA5}">
                      <a16:colId xmlns:a16="http://schemas.microsoft.com/office/drawing/2014/main" val="468910865"/>
                    </a:ext>
                  </a:extLst>
                </a:gridCol>
              </a:tblGrid>
              <a:tr h="1081530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Trebuchet MS" panose="020B0603020202020204" pitchFamily="34" charset="0"/>
                        </a:rPr>
                        <a:t>Arc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Trebuchet MS" panose="020B0603020202020204" pitchFamily="34" charset="0"/>
                        </a:rPr>
                        <a:t>Diameter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Trebuchet MS" panose="020B0603020202020204" pitchFamily="34" charset="0"/>
                        </a:rPr>
                        <a:t>Segment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6533653"/>
                  </a:ext>
                </a:extLst>
              </a:tr>
              <a:tr h="1081530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Trebuchet MS" panose="020B0603020202020204" pitchFamily="34" charset="0"/>
                        </a:rPr>
                        <a:t>Sector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Trebuchet MS" panose="020B0603020202020204" pitchFamily="34" charset="0"/>
                        </a:rPr>
                        <a:t>Tangent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Trebuchet MS" panose="020B0603020202020204" pitchFamily="34" charset="0"/>
                        </a:rPr>
                        <a:t>Radius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723802"/>
                  </a:ext>
                </a:extLst>
              </a:tr>
              <a:tr h="1081530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Trebuchet MS" panose="020B0603020202020204" pitchFamily="34" charset="0"/>
                        </a:rPr>
                        <a:t>Centre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Trebuchet MS" panose="020B0603020202020204" pitchFamily="34" charset="0"/>
                        </a:rPr>
                        <a:t>Circumference</a:t>
                      </a:r>
                      <a:endParaRPr lang="en-GB" sz="1800" dirty="0"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Trebuchet MS" panose="020B0603020202020204" pitchFamily="34" charset="0"/>
                        </a:rPr>
                        <a:t>Chord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86465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0046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ord 3">
            <a:extLst>
              <a:ext uri="{FF2B5EF4-FFF2-40B4-BE49-F238E27FC236}">
                <a16:creationId xmlns:a16="http://schemas.microsoft.com/office/drawing/2014/main" id="{4514ADF5-1A37-4506-81E6-AA89624B3F70}"/>
              </a:ext>
            </a:extLst>
          </p:cNvPr>
          <p:cNvSpPr/>
          <p:nvPr/>
        </p:nvSpPr>
        <p:spPr>
          <a:xfrm>
            <a:off x="8434832" y="4872546"/>
            <a:ext cx="1584960" cy="1584960"/>
          </a:xfrm>
          <a:prstGeom prst="chord">
            <a:avLst>
              <a:gd name="adj1" fmla="val 2700000"/>
              <a:gd name="adj2" fmla="val 10154248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A508E050-218B-42AC-84FB-1ECC88A506BA}"/>
              </a:ext>
            </a:extLst>
          </p:cNvPr>
          <p:cNvSpPr/>
          <p:nvPr/>
        </p:nvSpPr>
        <p:spPr>
          <a:xfrm>
            <a:off x="4555236" y="4872546"/>
            <a:ext cx="1584960" cy="1584960"/>
          </a:xfrm>
          <a:prstGeom prst="pie">
            <a:avLst>
              <a:gd name="adj1" fmla="val 10810396"/>
              <a:gd name="adj2" fmla="val 14406068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C7E274C-0551-4BF7-B448-7BAEDB03048D}"/>
              </a:ext>
            </a:extLst>
          </p:cNvPr>
          <p:cNvCxnSpPr>
            <a:cxnSpLocks/>
            <a:stCxn id="17" idx="2"/>
            <a:endCxn id="24" idx="2"/>
          </p:cNvCxnSpPr>
          <p:nvPr/>
        </p:nvCxnSpPr>
        <p:spPr>
          <a:xfrm>
            <a:off x="4555236" y="5665026"/>
            <a:ext cx="75755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1BC5CF8-6A1A-40C0-86F4-23ECA8CE3C29}"/>
              </a:ext>
            </a:extLst>
          </p:cNvPr>
          <p:cNvCxnSpPr>
            <a:cxnSpLocks/>
          </p:cNvCxnSpPr>
          <p:nvPr/>
        </p:nvCxnSpPr>
        <p:spPr>
          <a:xfrm>
            <a:off x="470408" y="4975733"/>
            <a:ext cx="178899" cy="156575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195E6E5-F4AF-4772-8DE5-ACDB291C2352}"/>
              </a:ext>
            </a:extLst>
          </p:cNvPr>
          <p:cNvCxnSpPr>
            <a:cxnSpLocks/>
            <a:stCxn id="15" idx="7"/>
            <a:endCxn id="15" idx="5"/>
          </p:cNvCxnSpPr>
          <p:nvPr/>
        </p:nvCxnSpPr>
        <p:spPr>
          <a:xfrm>
            <a:off x="5908084" y="2868632"/>
            <a:ext cx="0" cy="112073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4290390-AA1A-48EC-BB01-F259B9A86313}"/>
              </a:ext>
            </a:extLst>
          </p:cNvPr>
          <p:cNvCxnSpPr>
            <a:stCxn id="13" idx="1"/>
            <a:endCxn id="13" idx="5"/>
          </p:cNvCxnSpPr>
          <p:nvPr/>
        </p:nvCxnSpPr>
        <p:spPr>
          <a:xfrm>
            <a:off x="8666944" y="839585"/>
            <a:ext cx="1120736" cy="112073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CA2E708-3438-49A8-A461-36EBAA6995C3}"/>
              </a:ext>
            </a:extLst>
          </p:cNvPr>
          <p:cNvCxnSpPr>
            <a:cxnSpLocks/>
            <a:stCxn id="14" idx="2"/>
            <a:endCxn id="21" idx="2"/>
          </p:cNvCxnSpPr>
          <p:nvPr/>
        </p:nvCxnSpPr>
        <p:spPr>
          <a:xfrm>
            <a:off x="573024" y="3429000"/>
            <a:ext cx="75755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DA156DEF-091E-4A21-8EC7-962C6BC8AEAB}"/>
              </a:ext>
            </a:extLst>
          </p:cNvPr>
          <p:cNvSpPr/>
          <p:nvPr/>
        </p:nvSpPr>
        <p:spPr>
          <a:xfrm>
            <a:off x="573024" y="607473"/>
            <a:ext cx="1584960" cy="1584960"/>
          </a:xfrm>
          <a:prstGeom prst="ellipse">
            <a:avLst/>
          </a:prstGeom>
          <a:ln w="19050"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60251DA-1791-49CF-B6FF-45DBA3EF46A0}"/>
              </a:ext>
            </a:extLst>
          </p:cNvPr>
          <p:cNvSpPr/>
          <p:nvPr/>
        </p:nvSpPr>
        <p:spPr>
          <a:xfrm>
            <a:off x="4555236" y="607473"/>
            <a:ext cx="1584960" cy="1584960"/>
          </a:xfrm>
          <a:prstGeom prst="ellipse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39E9241-5034-4AD0-A683-2B31F4C0721A}"/>
              </a:ext>
            </a:extLst>
          </p:cNvPr>
          <p:cNvSpPr/>
          <p:nvPr/>
        </p:nvSpPr>
        <p:spPr>
          <a:xfrm>
            <a:off x="8434832" y="607473"/>
            <a:ext cx="1584960" cy="1584960"/>
          </a:xfrm>
          <a:prstGeom prst="ellipse">
            <a:avLst/>
          </a:prstGeom>
          <a:noFill/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09810E4-B3DE-4E85-83B6-82A8E84C3052}"/>
              </a:ext>
            </a:extLst>
          </p:cNvPr>
          <p:cNvSpPr/>
          <p:nvPr/>
        </p:nvSpPr>
        <p:spPr>
          <a:xfrm>
            <a:off x="573024" y="2636520"/>
            <a:ext cx="1584960" cy="1584960"/>
          </a:xfrm>
          <a:prstGeom prst="ellipse">
            <a:avLst/>
          </a:prstGeom>
          <a:noFill/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63E07B4-6E44-4F4C-9321-7572C8D54700}"/>
              </a:ext>
            </a:extLst>
          </p:cNvPr>
          <p:cNvSpPr/>
          <p:nvPr/>
        </p:nvSpPr>
        <p:spPr>
          <a:xfrm>
            <a:off x="4555236" y="2636520"/>
            <a:ext cx="1584960" cy="1584960"/>
          </a:xfrm>
          <a:prstGeom prst="ellipse">
            <a:avLst/>
          </a:prstGeom>
          <a:noFill/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785981C-F5BD-40EC-B956-102137B3D3EE}"/>
              </a:ext>
            </a:extLst>
          </p:cNvPr>
          <p:cNvSpPr/>
          <p:nvPr/>
        </p:nvSpPr>
        <p:spPr>
          <a:xfrm>
            <a:off x="8434832" y="2636520"/>
            <a:ext cx="1584960" cy="1584960"/>
          </a:xfrm>
          <a:prstGeom prst="ellipse">
            <a:avLst/>
          </a:prstGeom>
          <a:noFill/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2C20060-0ED2-4C6F-9856-ED2177E37AB3}"/>
              </a:ext>
            </a:extLst>
          </p:cNvPr>
          <p:cNvSpPr/>
          <p:nvPr/>
        </p:nvSpPr>
        <p:spPr>
          <a:xfrm>
            <a:off x="4555236" y="4872546"/>
            <a:ext cx="1584960" cy="1584960"/>
          </a:xfrm>
          <a:prstGeom prst="ellipse">
            <a:avLst/>
          </a:prstGeom>
          <a:noFill/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C53B5C2-5C21-427C-BBE0-6CFB3A4D90FD}"/>
              </a:ext>
            </a:extLst>
          </p:cNvPr>
          <p:cNvSpPr/>
          <p:nvPr/>
        </p:nvSpPr>
        <p:spPr>
          <a:xfrm>
            <a:off x="8434832" y="4872546"/>
            <a:ext cx="1584960" cy="1584960"/>
          </a:xfrm>
          <a:prstGeom prst="ellipse">
            <a:avLst/>
          </a:prstGeom>
          <a:noFill/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7E6B45EB-2052-414C-A87E-21FD562EBC7E}"/>
              </a:ext>
            </a:extLst>
          </p:cNvPr>
          <p:cNvSpPr/>
          <p:nvPr/>
        </p:nvSpPr>
        <p:spPr>
          <a:xfrm>
            <a:off x="470408" y="504857"/>
            <a:ext cx="1790192" cy="1790192"/>
          </a:xfrm>
          <a:prstGeom prst="arc">
            <a:avLst>
              <a:gd name="adj1" fmla="val 16200000"/>
              <a:gd name="adj2" fmla="val 15749781"/>
            </a:avLst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C0E6B0C5-8683-43C8-B8CD-C6B47AAEA215}"/>
              </a:ext>
            </a:extLst>
          </p:cNvPr>
          <p:cNvSpPr/>
          <p:nvPr/>
        </p:nvSpPr>
        <p:spPr>
          <a:xfrm>
            <a:off x="4555236" y="607473"/>
            <a:ext cx="1584960" cy="1584960"/>
          </a:xfrm>
          <a:prstGeom prst="arc">
            <a:avLst>
              <a:gd name="adj1" fmla="val 16200000"/>
              <a:gd name="adj2" fmla="val 21461886"/>
            </a:avLst>
          </a:prstGeom>
          <a:ln w="53975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30C1A9D-0587-422A-8BBD-86BD05B4BD59}"/>
              </a:ext>
            </a:extLst>
          </p:cNvPr>
          <p:cNvSpPr/>
          <p:nvPr/>
        </p:nvSpPr>
        <p:spPr>
          <a:xfrm flipV="1">
            <a:off x="1330579" y="3394075"/>
            <a:ext cx="69850" cy="6985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05587BF-E158-4101-B1CD-09AFCCDB1795}"/>
              </a:ext>
            </a:extLst>
          </p:cNvPr>
          <p:cNvSpPr/>
          <p:nvPr/>
        </p:nvSpPr>
        <p:spPr>
          <a:xfrm flipV="1">
            <a:off x="9192387" y="1365028"/>
            <a:ext cx="69850" cy="6985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A5FCEDE-C712-421D-AB14-9B631D0105A9}"/>
              </a:ext>
            </a:extLst>
          </p:cNvPr>
          <p:cNvSpPr/>
          <p:nvPr/>
        </p:nvSpPr>
        <p:spPr>
          <a:xfrm>
            <a:off x="573024" y="4872546"/>
            <a:ext cx="1584960" cy="1584960"/>
          </a:xfrm>
          <a:prstGeom prst="ellipse">
            <a:avLst/>
          </a:prstGeom>
          <a:solidFill>
            <a:schemeClr val="bg1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93C3655-4659-4F7E-A779-3CB02880FC3D}"/>
              </a:ext>
            </a:extLst>
          </p:cNvPr>
          <p:cNvSpPr/>
          <p:nvPr/>
        </p:nvSpPr>
        <p:spPr>
          <a:xfrm flipV="1">
            <a:off x="5312791" y="5630101"/>
            <a:ext cx="69850" cy="6985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63FD8C0-0DA0-45BA-A883-FEC16E9E4ADD}"/>
              </a:ext>
            </a:extLst>
          </p:cNvPr>
          <p:cNvCxnSpPr>
            <a:cxnSpLocks/>
            <a:endCxn id="24" idx="3"/>
          </p:cNvCxnSpPr>
          <p:nvPr/>
        </p:nvCxnSpPr>
        <p:spPr>
          <a:xfrm>
            <a:off x="4959572" y="4975733"/>
            <a:ext cx="363448" cy="66459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01AF1D0-5063-41CC-94C9-351004E264D7}"/>
              </a:ext>
            </a:extLst>
          </p:cNvPr>
          <p:cNvSpPr/>
          <p:nvPr/>
        </p:nvSpPr>
        <p:spPr>
          <a:xfrm flipV="1">
            <a:off x="9192387" y="3394075"/>
            <a:ext cx="69850" cy="6985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9CBDB50-B77F-427C-AE9F-A6F786086AF1}"/>
              </a:ext>
            </a:extLst>
          </p:cNvPr>
          <p:cNvCxnSpPr/>
          <p:nvPr/>
        </p:nvCxnSpPr>
        <p:spPr>
          <a:xfrm flipV="1">
            <a:off x="8944991" y="3482309"/>
            <a:ext cx="247396" cy="24739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E76E2A9-AE7C-46C2-A513-FE6BB84BDAB8}"/>
              </a:ext>
            </a:extLst>
          </p:cNvPr>
          <p:cNvSpPr txBox="1"/>
          <p:nvPr/>
        </p:nvSpPr>
        <p:spPr>
          <a:xfrm>
            <a:off x="2346452" y="1215287"/>
            <a:ext cx="185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Circumference 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A784512-2C5D-427E-83E8-2A57A7231445}"/>
              </a:ext>
            </a:extLst>
          </p:cNvPr>
          <p:cNvSpPr txBox="1"/>
          <p:nvPr/>
        </p:nvSpPr>
        <p:spPr>
          <a:xfrm>
            <a:off x="2346452" y="3279259"/>
            <a:ext cx="185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Radius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B924E01-318C-4D9E-A75C-E22C47F64CC3}"/>
              </a:ext>
            </a:extLst>
          </p:cNvPr>
          <p:cNvSpPr txBox="1"/>
          <p:nvPr/>
        </p:nvSpPr>
        <p:spPr>
          <a:xfrm>
            <a:off x="2346452" y="5573942"/>
            <a:ext cx="185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Tangent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E728CF6-D665-417D-8688-0DAA6E42BE3C}"/>
              </a:ext>
            </a:extLst>
          </p:cNvPr>
          <p:cNvSpPr txBox="1"/>
          <p:nvPr/>
        </p:nvSpPr>
        <p:spPr>
          <a:xfrm>
            <a:off x="6293949" y="1215287"/>
            <a:ext cx="185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Arc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1342808-CD8A-45B5-837F-2B7260B1059C}"/>
              </a:ext>
            </a:extLst>
          </p:cNvPr>
          <p:cNvSpPr txBox="1"/>
          <p:nvPr/>
        </p:nvSpPr>
        <p:spPr>
          <a:xfrm>
            <a:off x="6293949" y="3279259"/>
            <a:ext cx="185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Chord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8C4B660-DBAB-4326-B247-CA5E68A06722}"/>
              </a:ext>
            </a:extLst>
          </p:cNvPr>
          <p:cNvSpPr txBox="1"/>
          <p:nvPr/>
        </p:nvSpPr>
        <p:spPr>
          <a:xfrm>
            <a:off x="6293949" y="5573942"/>
            <a:ext cx="185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Sector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7E4CAB8-72A1-4526-9757-E2BE69AC4024}"/>
              </a:ext>
            </a:extLst>
          </p:cNvPr>
          <p:cNvSpPr txBox="1"/>
          <p:nvPr/>
        </p:nvSpPr>
        <p:spPr>
          <a:xfrm>
            <a:off x="10171683" y="1215287"/>
            <a:ext cx="185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Diameter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A774AD6-D170-40A8-B2D1-99DB928002A3}"/>
              </a:ext>
            </a:extLst>
          </p:cNvPr>
          <p:cNvSpPr txBox="1"/>
          <p:nvPr/>
        </p:nvSpPr>
        <p:spPr>
          <a:xfrm>
            <a:off x="10171683" y="3279259"/>
            <a:ext cx="185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Centre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CB4C5F4-EA0A-4CBE-AC71-0CE5606203DA}"/>
              </a:ext>
            </a:extLst>
          </p:cNvPr>
          <p:cNvSpPr txBox="1"/>
          <p:nvPr/>
        </p:nvSpPr>
        <p:spPr>
          <a:xfrm>
            <a:off x="10171683" y="5573942"/>
            <a:ext cx="185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Segment</a:t>
            </a:r>
          </a:p>
        </p:txBody>
      </p:sp>
    </p:spTree>
    <p:extLst>
      <p:ext uri="{BB962C8B-B14F-4D97-AF65-F5344CB8AC3E}">
        <p14:creationId xmlns:p14="http://schemas.microsoft.com/office/powerpoint/2010/main" val="22343661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18</Words>
  <Application>Microsoft Office PowerPoint</Application>
  <PresentationFormat>Widescreen</PresentationFormat>
  <Paragraphs>18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Trebuchet MS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Dale Chapman</dc:creator>
  <cp:lastModifiedBy>Dale Chapman</cp:lastModifiedBy>
  <cp:revision>3</cp:revision>
  <cp:lastPrinted>2026-04-21T07:34:08Z</cp:lastPrinted>
  <dcterms:created xsi:type="dcterms:W3CDTF">2026-04-21T06:32:38Z</dcterms:created>
  <dcterms:modified xsi:type="dcterms:W3CDTF">2026-04-21T09:19:25Z</dcterms:modified>
</cp:coreProperties>
</file>