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314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3717E-00E1-4558-8ED4-B06B627040CF}" type="datetimeFigureOut">
              <a:rPr lang="en-GB" smtClean="0"/>
              <a:t>21/04/2026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C0005-C153-4045-A69B-57D3A169DE8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0265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3717E-00E1-4558-8ED4-B06B627040CF}" type="datetimeFigureOut">
              <a:rPr lang="en-GB" smtClean="0"/>
              <a:t>21/04/2026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C0005-C153-4045-A69B-57D3A169DE8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32536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3717E-00E1-4558-8ED4-B06B627040CF}" type="datetimeFigureOut">
              <a:rPr lang="en-GB" smtClean="0"/>
              <a:t>21/04/2026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C0005-C153-4045-A69B-57D3A169DE8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64138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3717E-00E1-4558-8ED4-B06B627040CF}" type="datetimeFigureOut">
              <a:rPr lang="en-GB" smtClean="0"/>
              <a:t>21/04/2026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C0005-C153-4045-A69B-57D3A169DE8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55328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3717E-00E1-4558-8ED4-B06B627040CF}" type="datetimeFigureOut">
              <a:rPr lang="en-GB" smtClean="0"/>
              <a:t>21/04/2026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C0005-C153-4045-A69B-57D3A169DE8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334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3717E-00E1-4558-8ED4-B06B627040CF}" type="datetimeFigureOut">
              <a:rPr lang="en-GB" smtClean="0"/>
              <a:t>21/04/2026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C0005-C153-4045-A69B-57D3A169DE8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7691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3717E-00E1-4558-8ED4-B06B627040CF}" type="datetimeFigureOut">
              <a:rPr lang="en-GB" smtClean="0"/>
              <a:t>21/04/2026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C0005-C153-4045-A69B-57D3A169DE8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71350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3717E-00E1-4558-8ED4-B06B627040CF}" type="datetimeFigureOut">
              <a:rPr lang="en-GB" smtClean="0"/>
              <a:t>21/04/2026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C0005-C153-4045-A69B-57D3A169DE8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7409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3717E-00E1-4558-8ED4-B06B627040CF}" type="datetimeFigureOut">
              <a:rPr lang="en-GB" smtClean="0"/>
              <a:t>21/04/2026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C0005-C153-4045-A69B-57D3A169DE8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9073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3717E-00E1-4558-8ED4-B06B627040CF}" type="datetimeFigureOut">
              <a:rPr lang="en-GB" smtClean="0"/>
              <a:t>21/04/2026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C0005-C153-4045-A69B-57D3A169DE8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9191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3717E-00E1-4558-8ED4-B06B627040CF}" type="datetimeFigureOut">
              <a:rPr lang="en-GB" smtClean="0"/>
              <a:t>21/04/2026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C0005-C153-4045-A69B-57D3A169DE8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71057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83717E-00E1-4558-8ED4-B06B627040CF}" type="datetimeFigureOut">
              <a:rPr lang="en-GB" smtClean="0"/>
              <a:t>21/04/2026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3C0005-C153-4045-A69B-57D3A169DE8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1078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roup 61">
            <a:extLst>
              <a:ext uri="{FF2B5EF4-FFF2-40B4-BE49-F238E27FC236}">
                <a16:creationId xmlns:a16="http://schemas.microsoft.com/office/drawing/2014/main" id="{E357CBD6-7E97-4007-B39F-5573F0632E28}"/>
              </a:ext>
            </a:extLst>
          </p:cNvPr>
          <p:cNvGrpSpPr/>
          <p:nvPr/>
        </p:nvGrpSpPr>
        <p:grpSpPr>
          <a:xfrm>
            <a:off x="2595475" y="3211892"/>
            <a:ext cx="1584960" cy="1584960"/>
            <a:chOff x="2636520" y="3160443"/>
            <a:chExt cx="1584960" cy="1584960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6380C976-0F89-4B5A-99C7-D0B64A213797}"/>
                </a:ext>
              </a:extLst>
            </p:cNvPr>
            <p:cNvCxnSpPr>
              <a:cxnSpLocks/>
              <a:stCxn id="10" idx="7"/>
              <a:endCxn id="10" idx="5"/>
            </p:cNvCxnSpPr>
            <p:nvPr/>
          </p:nvCxnSpPr>
          <p:spPr>
            <a:xfrm>
              <a:off x="3989368" y="3392555"/>
              <a:ext cx="0" cy="1120736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E3DCEFBD-DC6D-4CC6-862B-B2DDCBFE20EB}"/>
                </a:ext>
              </a:extLst>
            </p:cNvPr>
            <p:cNvSpPr/>
            <p:nvPr/>
          </p:nvSpPr>
          <p:spPr>
            <a:xfrm>
              <a:off x="2636520" y="3160443"/>
              <a:ext cx="1584960" cy="1584960"/>
            </a:xfrm>
            <a:prstGeom prst="ellipse">
              <a:avLst/>
            </a:prstGeom>
            <a:noFill/>
            <a:ln w="1905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DB185DED-7558-4C49-9722-2B82849C2E1E}"/>
              </a:ext>
            </a:extLst>
          </p:cNvPr>
          <p:cNvGrpSpPr/>
          <p:nvPr/>
        </p:nvGrpSpPr>
        <p:grpSpPr>
          <a:xfrm>
            <a:off x="4681449" y="5384958"/>
            <a:ext cx="1584960" cy="1584960"/>
            <a:chOff x="4700016" y="5396469"/>
            <a:chExt cx="1584960" cy="1584960"/>
          </a:xfrm>
        </p:grpSpPr>
        <p:sp>
          <p:nvSpPr>
            <p:cNvPr id="45" name="Chord 44">
              <a:extLst>
                <a:ext uri="{FF2B5EF4-FFF2-40B4-BE49-F238E27FC236}">
                  <a16:creationId xmlns:a16="http://schemas.microsoft.com/office/drawing/2014/main" id="{4AC80352-B000-4956-8E0B-545342C9F559}"/>
                </a:ext>
              </a:extLst>
            </p:cNvPr>
            <p:cNvSpPr/>
            <p:nvPr/>
          </p:nvSpPr>
          <p:spPr>
            <a:xfrm>
              <a:off x="4700016" y="5396469"/>
              <a:ext cx="1584960" cy="1584960"/>
            </a:xfrm>
            <a:prstGeom prst="chord">
              <a:avLst>
                <a:gd name="adj1" fmla="val 2700000"/>
                <a:gd name="adj2" fmla="val 10154248"/>
              </a:avLst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EB9D023E-0510-4EF0-A078-EB3144CBCC71}"/>
                </a:ext>
              </a:extLst>
            </p:cNvPr>
            <p:cNvSpPr/>
            <p:nvPr/>
          </p:nvSpPr>
          <p:spPr>
            <a:xfrm>
              <a:off x="4700016" y="5396469"/>
              <a:ext cx="1584960" cy="1584960"/>
            </a:xfrm>
            <a:prstGeom prst="ellipse">
              <a:avLst/>
            </a:prstGeom>
            <a:noFill/>
            <a:ln w="1905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A47B08D8-D0AA-45E2-A9AC-C748383B7181}"/>
              </a:ext>
            </a:extLst>
          </p:cNvPr>
          <p:cNvGrpSpPr/>
          <p:nvPr/>
        </p:nvGrpSpPr>
        <p:grpSpPr>
          <a:xfrm>
            <a:off x="408241" y="994844"/>
            <a:ext cx="1790192" cy="1790192"/>
            <a:chOff x="470408" y="1028780"/>
            <a:chExt cx="1790192" cy="1790192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48329258-36E7-4696-95AA-4072398EC5C2}"/>
                </a:ext>
              </a:extLst>
            </p:cNvPr>
            <p:cNvSpPr/>
            <p:nvPr/>
          </p:nvSpPr>
          <p:spPr>
            <a:xfrm>
              <a:off x="573024" y="1131396"/>
              <a:ext cx="1584960" cy="1584960"/>
            </a:xfrm>
            <a:prstGeom prst="ellipse">
              <a:avLst/>
            </a:prstGeom>
            <a:ln w="19050">
              <a:prstDash val="sysDash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Arc 15">
              <a:extLst>
                <a:ext uri="{FF2B5EF4-FFF2-40B4-BE49-F238E27FC236}">
                  <a16:creationId xmlns:a16="http://schemas.microsoft.com/office/drawing/2014/main" id="{EC92422D-082C-433B-A840-B28A35A969E7}"/>
                </a:ext>
              </a:extLst>
            </p:cNvPr>
            <p:cNvSpPr/>
            <p:nvPr/>
          </p:nvSpPr>
          <p:spPr>
            <a:xfrm>
              <a:off x="470408" y="1028780"/>
              <a:ext cx="1790192" cy="1790192"/>
            </a:xfrm>
            <a:prstGeom prst="arc">
              <a:avLst>
                <a:gd name="adj1" fmla="val 16200000"/>
                <a:gd name="adj2" fmla="val 15749781"/>
              </a:avLst>
            </a:prstGeom>
            <a:ln w="22225">
              <a:solidFill>
                <a:srgbClr val="FF0000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CCA39B2C-B55F-4A6F-93E6-B23FE0FE2A9A}"/>
              </a:ext>
            </a:extLst>
          </p:cNvPr>
          <p:cNvGrpSpPr/>
          <p:nvPr/>
        </p:nvGrpSpPr>
        <p:grpSpPr>
          <a:xfrm>
            <a:off x="2595476" y="1097460"/>
            <a:ext cx="1584960" cy="1584960"/>
            <a:chOff x="2636520" y="1131396"/>
            <a:chExt cx="1584960" cy="158496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69D222D8-4351-4AB9-967F-C93431A4090E}"/>
                </a:ext>
              </a:extLst>
            </p:cNvPr>
            <p:cNvSpPr/>
            <p:nvPr/>
          </p:nvSpPr>
          <p:spPr>
            <a:xfrm>
              <a:off x="2636520" y="1131396"/>
              <a:ext cx="1584960" cy="1584960"/>
            </a:xfrm>
            <a:prstGeom prst="ellipse">
              <a:avLst/>
            </a:prstGeom>
            <a:ln w="1905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Arc 16">
              <a:extLst>
                <a:ext uri="{FF2B5EF4-FFF2-40B4-BE49-F238E27FC236}">
                  <a16:creationId xmlns:a16="http://schemas.microsoft.com/office/drawing/2014/main" id="{0649FE20-D006-4557-B7B1-BE76DDE5683A}"/>
                </a:ext>
              </a:extLst>
            </p:cNvPr>
            <p:cNvSpPr/>
            <p:nvPr/>
          </p:nvSpPr>
          <p:spPr>
            <a:xfrm>
              <a:off x="2636520" y="1131396"/>
              <a:ext cx="1584960" cy="1584960"/>
            </a:xfrm>
            <a:prstGeom prst="arc">
              <a:avLst>
                <a:gd name="adj1" fmla="val 16200000"/>
                <a:gd name="adj2" fmla="val 21461886"/>
              </a:avLst>
            </a:prstGeom>
            <a:ln w="53975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848E5A52-3CE5-4D9D-8060-6BC532CBD051}"/>
              </a:ext>
            </a:extLst>
          </p:cNvPr>
          <p:cNvGrpSpPr/>
          <p:nvPr/>
        </p:nvGrpSpPr>
        <p:grpSpPr>
          <a:xfrm>
            <a:off x="504966" y="3211892"/>
            <a:ext cx="1584960" cy="1584960"/>
            <a:chOff x="573024" y="3160443"/>
            <a:chExt cx="1584960" cy="1584960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55D98E66-06DB-4300-96EB-8AC2AA1707DC}"/>
                </a:ext>
              </a:extLst>
            </p:cNvPr>
            <p:cNvCxnSpPr>
              <a:cxnSpLocks/>
              <a:stCxn id="9" idx="2"/>
              <a:endCxn id="28" idx="2"/>
            </p:cNvCxnSpPr>
            <p:nvPr/>
          </p:nvCxnSpPr>
          <p:spPr>
            <a:xfrm>
              <a:off x="573024" y="3952923"/>
              <a:ext cx="757555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762A8D64-0FDF-4D71-8E90-F0B25B4C1F05}"/>
                </a:ext>
              </a:extLst>
            </p:cNvPr>
            <p:cNvSpPr/>
            <p:nvPr/>
          </p:nvSpPr>
          <p:spPr>
            <a:xfrm>
              <a:off x="573024" y="3160443"/>
              <a:ext cx="1584960" cy="1584960"/>
            </a:xfrm>
            <a:prstGeom prst="ellipse">
              <a:avLst/>
            </a:prstGeom>
            <a:noFill/>
            <a:ln w="1905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1E6ED5E3-F6A6-456E-A792-9C8FFBD8BECA}"/>
                </a:ext>
              </a:extLst>
            </p:cNvPr>
            <p:cNvSpPr/>
            <p:nvPr/>
          </p:nvSpPr>
          <p:spPr>
            <a:xfrm flipV="1">
              <a:off x="1330579" y="3917998"/>
              <a:ext cx="69850" cy="6985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B7EA20A9-4A90-4A14-9500-73A1731D527A}"/>
              </a:ext>
            </a:extLst>
          </p:cNvPr>
          <p:cNvGrpSpPr/>
          <p:nvPr/>
        </p:nvGrpSpPr>
        <p:grpSpPr>
          <a:xfrm>
            <a:off x="4665090" y="1097460"/>
            <a:ext cx="1584960" cy="1584960"/>
            <a:chOff x="4700016" y="1131396"/>
            <a:chExt cx="1584960" cy="1584960"/>
          </a:xfrm>
        </p:grpSpPr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0B63CB28-D7A8-4764-A090-14733A0D1262}"/>
                </a:ext>
              </a:extLst>
            </p:cNvPr>
            <p:cNvCxnSpPr>
              <a:stCxn id="8" idx="1"/>
              <a:endCxn id="8" idx="5"/>
            </p:cNvCxnSpPr>
            <p:nvPr/>
          </p:nvCxnSpPr>
          <p:spPr>
            <a:xfrm>
              <a:off x="4932128" y="1363508"/>
              <a:ext cx="1120736" cy="1120736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1DD21F42-6C92-4AF9-B51C-7B8B69F129E6}"/>
                </a:ext>
              </a:extLst>
            </p:cNvPr>
            <p:cNvSpPr/>
            <p:nvPr/>
          </p:nvSpPr>
          <p:spPr>
            <a:xfrm>
              <a:off x="4700016" y="1131396"/>
              <a:ext cx="1584960" cy="1584960"/>
            </a:xfrm>
            <a:prstGeom prst="ellipse">
              <a:avLst/>
            </a:prstGeom>
            <a:noFill/>
            <a:ln w="1905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7D69CF28-A967-4039-A9A2-45BAB5A91AEB}"/>
                </a:ext>
              </a:extLst>
            </p:cNvPr>
            <p:cNvSpPr/>
            <p:nvPr/>
          </p:nvSpPr>
          <p:spPr>
            <a:xfrm flipV="1">
              <a:off x="5457571" y="1888951"/>
              <a:ext cx="69850" cy="6985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024" name="Group 1023">
            <a:extLst>
              <a:ext uri="{FF2B5EF4-FFF2-40B4-BE49-F238E27FC236}">
                <a16:creationId xmlns:a16="http://schemas.microsoft.com/office/drawing/2014/main" id="{723249FA-9E80-41D4-9AFB-AD0D5F14D530}"/>
              </a:ext>
            </a:extLst>
          </p:cNvPr>
          <p:cNvGrpSpPr/>
          <p:nvPr/>
        </p:nvGrpSpPr>
        <p:grpSpPr>
          <a:xfrm>
            <a:off x="453658" y="5342969"/>
            <a:ext cx="1687576" cy="1668938"/>
            <a:chOff x="470408" y="5396469"/>
            <a:chExt cx="1687576" cy="1668938"/>
          </a:xfrm>
        </p:grpSpPr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7DD0AA03-1EE2-4BE8-BB42-2F09B9F20164}"/>
                </a:ext>
              </a:extLst>
            </p:cNvPr>
            <p:cNvCxnSpPr>
              <a:cxnSpLocks/>
            </p:cNvCxnSpPr>
            <p:nvPr/>
          </p:nvCxnSpPr>
          <p:spPr>
            <a:xfrm>
              <a:off x="470408" y="5499656"/>
              <a:ext cx="178899" cy="1565751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1440A25D-35D5-4E17-8FA1-9AC439D58482}"/>
                </a:ext>
              </a:extLst>
            </p:cNvPr>
            <p:cNvSpPr/>
            <p:nvPr/>
          </p:nvSpPr>
          <p:spPr>
            <a:xfrm>
              <a:off x="573024" y="5396469"/>
              <a:ext cx="1584960" cy="1584960"/>
            </a:xfrm>
            <a:prstGeom prst="ellipse">
              <a:avLst/>
            </a:prstGeom>
            <a:solidFill>
              <a:schemeClr val="bg1"/>
            </a:solidFill>
            <a:ln w="1905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025" name="Group 1024">
            <a:extLst>
              <a:ext uri="{FF2B5EF4-FFF2-40B4-BE49-F238E27FC236}">
                <a16:creationId xmlns:a16="http://schemas.microsoft.com/office/drawing/2014/main" id="{7FC899E1-A8D3-42A4-B551-585485BA654C}"/>
              </a:ext>
            </a:extLst>
          </p:cNvPr>
          <p:cNvGrpSpPr/>
          <p:nvPr/>
        </p:nvGrpSpPr>
        <p:grpSpPr>
          <a:xfrm>
            <a:off x="2595474" y="5384958"/>
            <a:ext cx="1584960" cy="1584960"/>
            <a:chOff x="2636520" y="5396469"/>
            <a:chExt cx="1584960" cy="1584960"/>
          </a:xfrm>
        </p:grpSpPr>
        <p:sp>
          <p:nvSpPr>
            <p:cNvPr id="44" name="Partial Circle 43">
              <a:extLst>
                <a:ext uri="{FF2B5EF4-FFF2-40B4-BE49-F238E27FC236}">
                  <a16:creationId xmlns:a16="http://schemas.microsoft.com/office/drawing/2014/main" id="{819703C8-C795-4809-9122-1D44377B942F}"/>
                </a:ext>
              </a:extLst>
            </p:cNvPr>
            <p:cNvSpPr/>
            <p:nvPr/>
          </p:nvSpPr>
          <p:spPr>
            <a:xfrm>
              <a:off x="2636520" y="5396469"/>
              <a:ext cx="1584960" cy="1584960"/>
            </a:xfrm>
            <a:prstGeom prst="pie">
              <a:avLst>
                <a:gd name="adj1" fmla="val 10810396"/>
                <a:gd name="adj2" fmla="val 14406068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18156BB0-C04A-44AB-ADC5-9281E54ED403}"/>
                </a:ext>
              </a:extLst>
            </p:cNvPr>
            <p:cNvCxnSpPr>
              <a:cxnSpLocks/>
              <a:stCxn id="13" idx="2"/>
              <a:endCxn id="36" idx="2"/>
            </p:cNvCxnSpPr>
            <p:nvPr/>
          </p:nvCxnSpPr>
          <p:spPr>
            <a:xfrm>
              <a:off x="2636520" y="6188949"/>
              <a:ext cx="757555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5A59633D-5120-4DDE-A5DD-2019C26F14DA}"/>
                </a:ext>
              </a:extLst>
            </p:cNvPr>
            <p:cNvSpPr/>
            <p:nvPr/>
          </p:nvSpPr>
          <p:spPr>
            <a:xfrm>
              <a:off x="2636520" y="5396469"/>
              <a:ext cx="1584960" cy="1584960"/>
            </a:xfrm>
            <a:prstGeom prst="ellipse">
              <a:avLst/>
            </a:prstGeom>
            <a:noFill/>
            <a:ln w="1905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A4CC944D-52E4-4BAD-BEF7-FC47764176A1}"/>
                </a:ext>
              </a:extLst>
            </p:cNvPr>
            <p:cNvSpPr/>
            <p:nvPr/>
          </p:nvSpPr>
          <p:spPr>
            <a:xfrm flipV="1">
              <a:off x="3394075" y="6154024"/>
              <a:ext cx="69850" cy="6985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5D73D5C5-CCD0-44A2-8039-2607F512E665}"/>
                </a:ext>
              </a:extLst>
            </p:cNvPr>
            <p:cNvCxnSpPr>
              <a:cxnSpLocks/>
              <a:endCxn id="36" idx="3"/>
            </p:cNvCxnSpPr>
            <p:nvPr/>
          </p:nvCxnSpPr>
          <p:spPr>
            <a:xfrm>
              <a:off x="3040856" y="5499656"/>
              <a:ext cx="363448" cy="664597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46" name="Table 46">
            <a:extLst>
              <a:ext uri="{FF2B5EF4-FFF2-40B4-BE49-F238E27FC236}">
                <a16:creationId xmlns:a16="http://schemas.microsoft.com/office/drawing/2014/main" id="{A5DB5B83-ECD9-4C28-9AC6-5F85F24941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8981750"/>
              </p:ext>
            </p:extLst>
          </p:nvPr>
        </p:nvGraphicFramePr>
        <p:xfrm>
          <a:off x="367791" y="7565268"/>
          <a:ext cx="6019803" cy="199856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06601">
                  <a:extLst>
                    <a:ext uri="{9D8B030D-6E8A-4147-A177-3AD203B41FA5}">
                      <a16:colId xmlns:a16="http://schemas.microsoft.com/office/drawing/2014/main" val="3240341112"/>
                    </a:ext>
                  </a:extLst>
                </a:gridCol>
                <a:gridCol w="2006601">
                  <a:extLst>
                    <a:ext uri="{9D8B030D-6E8A-4147-A177-3AD203B41FA5}">
                      <a16:colId xmlns:a16="http://schemas.microsoft.com/office/drawing/2014/main" val="3197988540"/>
                    </a:ext>
                  </a:extLst>
                </a:gridCol>
                <a:gridCol w="2006601">
                  <a:extLst>
                    <a:ext uri="{9D8B030D-6E8A-4147-A177-3AD203B41FA5}">
                      <a16:colId xmlns:a16="http://schemas.microsoft.com/office/drawing/2014/main" val="468910865"/>
                    </a:ext>
                  </a:extLst>
                </a:gridCol>
              </a:tblGrid>
              <a:tr h="666187"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Trebuchet MS" panose="020B0603020202020204" pitchFamily="34" charset="0"/>
                        </a:rPr>
                        <a:t>Arc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Trebuchet MS" panose="020B0603020202020204" pitchFamily="34" charset="0"/>
                        </a:rPr>
                        <a:t>Diameter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Trebuchet MS" panose="020B0603020202020204" pitchFamily="34" charset="0"/>
                        </a:rPr>
                        <a:t>Segment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46533653"/>
                  </a:ext>
                </a:extLst>
              </a:tr>
              <a:tr h="666187"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Trebuchet MS" panose="020B0603020202020204" pitchFamily="34" charset="0"/>
                        </a:rPr>
                        <a:t>Sector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Trebuchet MS" panose="020B0603020202020204" pitchFamily="34" charset="0"/>
                        </a:rPr>
                        <a:t>Tangent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Trebuchet MS" panose="020B0603020202020204" pitchFamily="34" charset="0"/>
                        </a:rPr>
                        <a:t>Radius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3723802"/>
                  </a:ext>
                </a:extLst>
              </a:tr>
              <a:tr h="666187"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Trebuchet MS" panose="020B0603020202020204" pitchFamily="34" charset="0"/>
                        </a:rPr>
                        <a:t>Centre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Trebuchet MS" panose="020B0603020202020204" pitchFamily="34" charset="0"/>
                        </a:rPr>
                        <a:t>Circumference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Trebuchet MS" panose="020B0603020202020204" pitchFamily="34" charset="0"/>
                        </a:rPr>
                        <a:t>Chord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8646546"/>
                  </a:ext>
                </a:extLst>
              </a:tr>
            </a:tbl>
          </a:graphicData>
        </a:graphic>
      </p:graphicFrame>
      <p:grpSp>
        <p:nvGrpSpPr>
          <p:cNvPr id="60" name="Group 59">
            <a:extLst>
              <a:ext uri="{FF2B5EF4-FFF2-40B4-BE49-F238E27FC236}">
                <a16:creationId xmlns:a16="http://schemas.microsoft.com/office/drawing/2014/main" id="{F734AA70-2D0E-4996-97E2-132EE6B22109}"/>
              </a:ext>
            </a:extLst>
          </p:cNvPr>
          <p:cNvGrpSpPr/>
          <p:nvPr/>
        </p:nvGrpSpPr>
        <p:grpSpPr>
          <a:xfrm>
            <a:off x="4700016" y="3160443"/>
            <a:ext cx="1584960" cy="1584960"/>
            <a:chOff x="4700016" y="3160443"/>
            <a:chExt cx="1584960" cy="158496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E7D519A0-C9E8-4E29-992C-86D5A5037093}"/>
                </a:ext>
              </a:extLst>
            </p:cNvPr>
            <p:cNvSpPr/>
            <p:nvPr/>
          </p:nvSpPr>
          <p:spPr>
            <a:xfrm>
              <a:off x="4700016" y="3160443"/>
              <a:ext cx="1584960" cy="1584960"/>
            </a:xfrm>
            <a:prstGeom prst="ellipse">
              <a:avLst/>
            </a:prstGeom>
            <a:noFill/>
            <a:ln w="1905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0908591D-9C53-4126-A9AA-3D4152DB67F0}"/>
                </a:ext>
              </a:extLst>
            </p:cNvPr>
            <p:cNvSpPr/>
            <p:nvPr/>
          </p:nvSpPr>
          <p:spPr>
            <a:xfrm flipV="1">
              <a:off x="5457571" y="3917998"/>
              <a:ext cx="69850" cy="6985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9" name="Straight Arrow Connector 48">
              <a:extLst>
                <a:ext uri="{FF2B5EF4-FFF2-40B4-BE49-F238E27FC236}">
                  <a16:creationId xmlns:a16="http://schemas.microsoft.com/office/drawing/2014/main" id="{A6FFF77E-FD37-4FEB-8724-C257D6EF473C}"/>
                </a:ext>
              </a:extLst>
            </p:cNvPr>
            <p:cNvCxnSpPr/>
            <p:nvPr/>
          </p:nvCxnSpPr>
          <p:spPr>
            <a:xfrm flipV="1">
              <a:off x="5210175" y="4006232"/>
              <a:ext cx="247396" cy="247396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26" name="Picture 2">
            <a:extLst>
              <a:ext uri="{FF2B5EF4-FFF2-40B4-BE49-F238E27FC236}">
                <a16:creationId xmlns:a16="http://schemas.microsoft.com/office/drawing/2014/main" id="{4A646CDE-5A46-4A01-959F-8F618F97E7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821" y="355940"/>
            <a:ext cx="367791" cy="22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A7CBFC75-4DEF-41EA-B125-F0597B8D32E6}"/>
              </a:ext>
            </a:extLst>
          </p:cNvPr>
          <p:cNvSpPr txBox="1"/>
          <p:nvPr/>
        </p:nvSpPr>
        <p:spPr>
          <a:xfrm>
            <a:off x="1111004" y="229502"/>
            <a:ext cx="49936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200" dirty="0">
                <a:latin typeface="Trebuchet MS" panose="020B0603020202020204" pitchFamily="34" charset="0"/>
              </a:rPr>
              <a:t>Cut out each of the diagrams and key terms and match them up.</a:t>
            </a:r>
          </a:p>
          <a:p>
            <a:pPr algn="ctr"/>
            <a:r>
              <a:rPr lang="en-GB" sz="1200" dirty="0">
                <a:latin typeface="Trebuchet MS" panose="020B0603020202020204" pitchFamily="34" charset="0"/>
              </a:rPr>
              <a:t>Check they are paired correctly before sticking them into your books.</a:t>
            </a:r>
          </a:p>
        </p:txBody>
      </p:sp>
      <p:graphicFrame>
        <p:nvGraphicFramePr>
          <p:cNvPr id="53" name="Table 53">
            <a:extLst>
              <a:ext uri="{FF2B5EF4-FFF2-40B4-BE49-F238E27FC236}">
                <a16:creationId xmlns:a16="http://schemas.microsoft.com/office/drawing/2014/main" id="{15B5C51A-1F61-466A-B5A9-B36C355F62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2919871"/>
              </p:ext>
            </p:extLst>
          </p:nvPr>
        </p:nvGraphicFramePr>
        <p:xfrm>
          <a:off x="254000" y="817605"/>
          <a:ext cx="6273801" cy="64213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91267">
                  <a:extLst>
                    <a:ext uri="{9D8B030D-6E8A-4147-A177-3AD203B41FA5}">
                      <a16:colId xmlns:a16="http://schemas.microsoft.com/office/drawing/2014/main" val="4031622200"/>
                    </a:ext>
                  </a:extLst>
                </a:gridCol>
                <a:gridCol w="2091267">
                  <a:extLst>
                    <a:ext uri="{9D8B030D-6E8A-4147-A177-3AD203B41FA5}">
                      <a16:colId xmlns:a16="http://schemas.microsoft.com/office/drawing/2014/main" val="3021480246"/>
                    </a:ext>
                  </a:extLst>
                </a:gridCol>
                <a:gridCol w="2091267">
                  <a:extLst>
                    <a:ext uri="{9D8B030D-6E8A-4147-A177-3AD203B41FA5}">
                      <a16:colId xmlns:a16="http://schemas.microsoft.com/office/drawing/2014/main" val="4115176634"/>
                    </a:ext>
                  </a:extLst>
                </a:gridCol>
              </a:tblGrid>
              <a:tr h="2140465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6184715"/>
                  </a:ext>
                </a:extLst>
              </a:tr>
              <a:tr h="2140465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1692337"/>
                  </a:ext>
                </a:extLst>
              </a:tr>
              <a:tr h="2140465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265486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48923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781</TotalTime>
  <Words>35</Words>
  <Application>Microsoft Office PowerPoint</Application>
  <PresentationFormat>A4 Paper (210x297 mm)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Trebuchet MS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Dale Chapman</dc:creator>
  <cp:lastModifiedBy>Dale Chapman</cp:lastModifiedBy>
  <cp:revision>4</cp:revision>
  <dcterms:created xsi:type="dcterms:W3CDTF">2026-04-21T06:16:52Z</dcterms:created>
  <dcterms:modified xsi:type="dcterms:W3CDTF">2026-04-21T19:18:27Z</dcterms:modified>
</cp:coreProperties>
</file>