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906000" cy="6858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60" d="100"/>
          <a:sy n="60" d="100"/>
        </p:scale>
        <p:origin x="156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E903D-DA4C-462F-9B91-8A4EE96DE17E}" type="datetimeFigureOut">
              <a:rPr lang="en-GB" smtClean="0"/>
              <a:t>07/05/2026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05A73-2AC5-4F2A-81B0-CDB453B07A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8198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E903D-DA4C-462F-9B91-8A4EE96DE17E}" type="datetimeFigureOut">
              <a:rPr lang="en-GB" smtClean="0"/>
              <a:t>07/05/2026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05A73-2AC5-4F2A-81B0-CDB453B07A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8441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E903D-DA4C-462F-9B91-8A4EE96DE17E}" type="datetimeFigureOut">
              <a:rPr lang="en-GB" smtClean="0"/>
              <a:t>07/05/2026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05A73-2AC5-4F2A-81B0-CDB453B07A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85401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E903D-DA4C-462F-9B91-8A4EE96DE17E}" type="datetimeFigureOut">
              <a:rPr lang="en-GB" smtClean="0"/>
              <a:t>07/05/2026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05A73-2AC5-4F2A-81B0-CDB453B07A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66582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E903D-DA4C-462F-9B91-8A4EE96DE17E}" type="datetimeFigureOut">
              <a:rPr lang="en-GB" smtClean="0"/>
              <a:t>07/05/2026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05A73-2AC5-4F2A-81B0-CDB453B07A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7850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E903D-DA4C-462F-9B91-8A4EE96DE17E}" type="datetimeFigureOut">
              <a:rPr lang="en-GB" smtClean="0"/>
              <a:t>07/05/2026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05A73-2AC5-4F2A-81B0-CDB453B07A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1371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E903D-DA4C-462F-9B91-8A4EE96DE17E}" type="datetimeFigureOut">
              <a:rPr lang="en-GB" smtClean="0"/>
              <a:t>07/05/2026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05A73-2AC5-4F2A-81B0-CDB453B07A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72351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E903D-DA4C-462F-9B91-8A4EE96DE17E}" type="datetimeFigureOut">
              <a:rPr lang="en-GB" smtClean="0"/>
              <a:t>07/05/2026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05A73-2AC5-4F2A-81B0-CDB453B07A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5656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E903D-DA4C-462F-9B91-8A4EE96DE17E}" type="datetimeFigureOut">
              <a:rPr lang="en-GB" smtClean="0"/>
              <a:t>07/05/2026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05A73-2AC5-4F2A-81B0-CDB453B07A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03484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E903D-DA4C-462F-9B91-8A4EE96DE17E}" type="datetimeFigureOut">
              <a:rPr lang="en-GB" smtClean="0"/>
              <a:t>07/05/2026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05A73-2AC5-4F2A-81B0-CDB453B07A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57802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E903D-DA4C-462F-9B91-8A4EE96DE17E}" type="datetimeFigureOut">
              <a:rPr lang="en-GB" smtClean="0"/>
              <a:t>07/05/2026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05A73-2AC5-4F2A-81B0-CDB453B07A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4592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9E903D-DA4C-462F-9B91-8A4EE96DE17E}" type="datetimeFigureOut">
              <a:rPr lang="en-GB" smtClean="0"/>
              <a:t>07/05/2026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805A73-2AC5-4F2A-81B0-CDB453B07A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1869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30795CB9-E5A8-44C5-B1F8-1DBA88DD60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795648"/>
              </p:ext>
            </p:extLst>
          </p:nvPr>
        </p:nvGraphicFramePr>
        <p:xfrm>
          <a:off x="285750" y="156021"/>
          <a:ext cx="3604260" cy="662577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58515">
                  <a:extLst>
                    <a:ext uri="{9D8B030D-6E8A-4147-A177-3AD203B41FA5}">
                      <a16:colId xmlns:a16="http://schemas.microsoft.com/office/drawing/2014/main" val="815546191"/>
                    </a:ext>
                  </a:extLst>
                </a:gridCol>
                <a:gridCol w="2145745">
                  <a:extLst>
                    <a:ext uri="{9D8B030D-6E8A-4147-A177-3AD203B41FA5}">
                      <a16:colId xmlns:a16="http://schemas.microsoft.com/office/drawing/2014/main" val="251268583"/>
                    </a:ext>
                  </a:extLst>
                </a:gridCol>
              </a:tblGrid>
              <a:tr h="152400">
                <a:tc>
                  <a:txBody>
                    <a:bodyPr/>
                    <a:lstStyle/>
                    <a:p>
                      <a:r>
                        <a:rPr lang="en-GB" sz="1200" b="1" dirty="0"/>
                        <a:t>Diagram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1" dirty="0"/>
                        <a:t>Facts you know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3975541"/>
                  </a:ext>
                </a:extLst>
              </a:tr>
              <a:tr h="916305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8439659"/>
                  </a:ext>
                </a:extLst>
              </a:tr>
              <a:tr h="1085850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7816582"/>
                  </a:ext>
                </a:extLst>
              </a:tr>
              <a:tr h="790575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5857233"/>
                  </a:ext>
                </a:extLst>
              </a:tr>
              <a:tr h="1181100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0604556"/>
                  </a:ext>
                </a:extLst>
              </a:tr>
              <a:tr h="663129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1314169"/>
                  </a:ext>
                </a:extLst>
              </a:tr>
              <a:tr h="962025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917210"/>
                  </a:ext>
                </a:extLst>
              </a:tr>
              <a:tr h="752475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507720"/>
                  </a:ext>
                </a:extLst>
              </a:tr>
            </a:tbl>
          </a:graphicData>
        </a:graphic>
      </p:graphicFrame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E3EA750B-2FA5-49F5-84AE-D09A84CFA1C3}"/>
              </a:ext>
            </a:extLst>
          </p:cNvPr>
          <p:cNvSpPr/>
          <p:nvPr/>
        </p:nvSpPr>
        <p:spPr>
          <a:xfrm>
            <a:off x="651933" y="2494024"/>
            <a:ext cx="685800" cy="558800"/>
          </a:xfrm>
          <a:prstGeom prst="triangle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9BBEF1A-68DB-478E-A0F7-40A166F9EED3}"/>
              </a:ext>
            </a:extLst>
          </p:cNvPr>
          <p:cNvCxnSpPr>
            <a:cxnSpLocks/>
          </p:cNvCxnSpPr>
          <p:nvPr/>
        </p:nvCxnSpPr>
        <p:spPr>
          <a:xfrm flipH="1" flipV="1">
            <a:off x="754857" y="2716495"/>
            <a:ext cx="107156" cy="8656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C5D98FC-3799-43C1-920B-D4E966857571}"/>
              </a:ext>
            </a:extLst>
          </p:cNvPr>
          <p:cNvCxnSpPr>
            <a:cxnSpLocks/>
          </p:cNvCxnSpPr>
          <p:nvPr/>
        </p:nvCxnSpPr>
        <p:spPr>
          <a:xfrm flipV="1">
            <a:off x="994833" y="2993292"/>
            <a:ext cx="0" cy="11906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0DAB9EB-4BDE-4E13-8DE9-2378E7DDC1D4}"/>
              </a:ext>
            </a:extLst>
          </p:cNvPr>
          <p:cNvCxnSpPr>
            <a:cxnSpLocks/>
          </p:cNvCxnSpPr>
          <p:nvPr/>
        </p:nvCxnSpPr>
        <p:spPr>
          <a:xfrm flipH="1">
            <a:off x="1109663" y="2716495"/>
            <a:ext cx="107156" cy="8656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6" name="Group 45">
            <a:extLst>
              <a:ext uri="{FF2B5EF4-FFF2-40B4-BE49-F238E27FC236}">
                <a16:creationId xmlns:a16="http://schemas.microsoft.com/office/drawing/2014/main" id="{FF087578-2205-499D-BFFF-69A5A0C76F58}"/>
              </a:ext>
            </a:extLst>
          </p:cNvPr>
          <p:cNvGrpSpPr/>
          <p:nvPr/>
        </p:nvGrpSpPr>
        <p:grpSpPr>
          <a:xfrm rot="16200000">
            <a:off x="720269" y="1460322"/>
            <a:ext cx="519642" cy="862013"/>
            <a:chOff x="735012" y="1460322"/>
            <a:chExt cx="519642" cy="862013"/>
          </a:xfrm>
        </p:grpSpPr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E936F4F7-D0DB-446F-B287-0126371B2C4E}"/>
                </a:ext>
              </a:extLst>
            </p:cNvPr>
            <p:cNvSpPr/>
            <p:nvPr/>
          </p:nvSpPr>
          <p:spPr>
            <a:xfrm>
              <a:off x="735012" y="1460322"/>
              <a:ext cx="519642" cy="862013"/>
            </a:xfrm>
            <a:prstGeom prst="triangl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3664296B-0675-456D-AD62-1381A6D2935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56085" y="1848046"/>
              <a:ext cx="107156" cy="8656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906851D7-5137-4271-AB1D-24651C612A9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98910" y="1848045"/>
              <a:ext cx="107156" cy="8656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9AC4ECD9-02DF-431E-AEB1-0745F22F5EAF}"/>
              </a:ext>
            </a:extLst>
          </p:cNvPr>
          <p:cNvSpPr/>
          <p:nvPr/>
        </p:nvSpPr>
        <p:spPr>
          <a:xfrm rot="13571630">
            <a:off x="488519" y="794721"/>
            <a:ext cx="910398" cy="467704"/>
          </a:xfrm>
          <a:prstGeom prst="triangle">
            <a:avLst>
              <a:gd name="adj" fmla="val 85331"/>
            </a:avLst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29" name="Table 4">
            <a:extLst>
              <a:ext uri="{FF2B5EF4-FFF2-40B4-BE49-F238E27FC236}">
                <a16:creationId xmlns:a16="http://schemas.microsoft.com/office/drawing/2014/main" id="{87428934-B964-4FF9-91C9-22FE1C75F1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0773736"/>
              </p:ext>
            </p:extLst>
          </p:nvPr>
        </p:nvGraphicFramePr>
        <p:xfrm>
          <a:off x="3984459" y="156021"/>
          <a:ext cx="5769142" cy="346083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63370">
                  <a:extLst>
                    <a:ext uri="{9D8B030D-6E8A-4147-A177-3AD203B41FA5}">
                      <a16:colId xmlns:a16="http://schemas.microsoft.com/office/drawing/2014/main" val="815546191"/>
                    </a:ext>
                  </a:extLst>
                </a:gridCol>
                <a:gridCol w="2152886">
                  <a:extLst>
                    <a:ext uri="{9D8B030D-6E8A-4147-A177-3AD203B41FA5}">
                      <a16:colId xmlns:a16="http://schemas.microsoft.com/office/drawing/2014/main" val="251268583"/>
                    </a:ext>
                  </a:extLst>
                </a:gridCol>
                <a:gridCol w="2152886">
                  <a:extLst>
                    <a:ext uri="{9D8B030D-6E8A-4147-A177-3AD203B41FA5}">
                      <a16:colId xmlns:a16="http://schemas.microsoft.com/office/drawing/2014/main" val="1713406537"/>
                    </a:ext>
                  </a:extLst>
                </a:gridCol>
              </a:tblGrid>
              <a:tr h="257916">
                <a:tc>
                  <a:txBody>
                    <a:bodyPr/>
                    <a:lstStyle/>
                    <a:p>
                      <a:r>
                        <a:rPr lang="en-GB" sz="1200" b="1" dirty="0"/>
                        <a:t>Diagram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1" dirty="0"/>
                        <a:t>Facts you know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1" dirty="0"/>
                        <a:t>Size of missing angle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3975541"/>
                  </a:ext>
                </a:extLst>
              </a:tr>
              <a:tr h="1028259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8439659"/>
                  </a:ext>
                </a:extLst>
              </a:tr>
              <a:tr h="1020917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7816582"/>
                  </a:ext>
                </a:extLst>
              </a:tr>
              <a:tr h="1137337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5857233"/>
                  </a:ext>
                </a:extLst>
              </a:tr>
            </a:tbl>
          </a:graphicData>
        </a:graphic>
      </p:graphicFrame>
      <p:graphicFrame>
        <p:nvGraphicFramePr>
          <p:cNvPr id="36" name="Table 4">
            <a:extLst>
              <a:ext uri="{FF2B5EF4-FFF2-40B4-BE49-F238E27FC236}">
                <a16:creationId xmlns:a16="http://schemas.microsoft.com/office/drawing/2014/main" id="{64D6F0DE-C8EE-4372-9A98-EA10BE5AD3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0195398"/>
              </p:ext>
            </p:extLst>
          </p:nvPr>
        </p:nvGraphicFramePr>
        <p:xfrm>
          <a:off x="3984459" y="3737762"/>
          <a:ext cx="5769142" cy="304403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769142">
                  <a:extLst>
                    <a:ext uri="{9D8B030D-6E8A-4147-A177-3AD203B41FA5}">
                      <a16:colId xmlns:a16="http://schemas.microsoft.com/office/drawing/2014/main" val="815546191"/>
                    </a:ext>
                  </a:extLst>
                </a:gridCol>
              </a:tblGrid>
              <a:tr h="288651">
                <a:tc>
                  <a:txBody>
                    <a:bodyPr/>
                    <a:lstStyle/>
                    <a:p>
                      <a:r>
                        <a:rPr lang="en-GB" sz="1200" b="1" dirty="0"/>
                        <a:t>Interior and Exterior Angles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3975541"/>
                  </a:ext>
                </a:extLst>
              </a:tr>
              <a:tr h="2755387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8439659"/>
                  </a:ext>
                </a:extLst>
              </a:tr>
            </a:tbl>
          </a:graphicData>
        </a:graphic>
      </p:graphicFrame>
      <p:graphicFrame>
        <p:nvGraphicFramePr>
          <p:cNvPr id="38" name="Table 4">
            <a:extLst>
              <a:ext uri="{FF2B5EF4-FFF2-40B4-BE49-F238E27FC236}">
                <a16:creationId xmlns:a16="http://schemas.microsoft.com/office/drawing/2014/main" id="{8A0D7F28-13B9-48B6-9064-0E612D0B30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4775751"/>
              </p:ext>
            </p:extLst>
          </p:nvPr>
        </p:nvGraphicFramePr>
        <p:xfrm>
          <a:off x="4100663" y="4173850"/>
          <a:ext cx="2006767" cy="10401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06767">
                  <a:extLst>
                    <a:ext uri="{9D8B030D-6E8A-4147-A177-3AD203B41FA5}">
                      <a16:colId xmlns:a16="http://schemas.microsoft.com/office/drawing/2014/main" val="81554619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GB" sz="1050" b="1" dirty="0"/>
                        <a:t>Sum of interior angles formula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3975541"/>
                  </a:ext>
                </a:extLst>
              </a:tr>
              <a:tr h="788699">
                <a:tc>
                  <a:txBody>
                    <a:bodyPr/>
                    <a:lstStyle/>
                    <a:p>
                      <a:endParaRPr lang="en-GB" sz="105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8439659"/>
                  </a:ext>
                </a:extLst>
              </a:tr>
            </a:tbl>
          </a:graphicData>
        </a:graphic>
      </p:graphicFrame>
      <p:graphicFrame>
        <p:nvGraphicFramePr>
          <p:cNvPr id="39" name="Table 4">
            <a:extLst>
              <a:ext uri="{FF2B5EF4-FFF2-40B4-BE49-F238E27FC236}">
                <a16:creationId xmlns:a16="http://schemas.microsoft.com/office/drawing/2014/main" id="{1640B7FA-8B8D-4791-BE59-D6EF8557BF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9119135"/>
              </p:ext>
            </p:extLst>
          </p:nvPr>
        </p:nvGraphicFramePr>
        <p:xfrm>
          <a:off x="4100663" y="5441254"/>
          <a:ext cx="2006767" cy="10401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06767">
                  <a:extLst>
                    <a:ext uri="{9D8B030D-6E8A-4147-A177-3AD203B41FA5}">
                      <a16:colId xmlns:a16="http://schemas.microsoft.com/office/drawing/2014/main" val="81554619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GB" sz="1050" b="1" dirty="0"/>
                        <a:t>Exterior angles formula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3975541"/>
                  </a:ext>
                </a:extLst>
              </a:tr>
              <a:tr h="788699">
                <a:tc>
                  <a:txBody>
                    <a:bodyPr/>
                    <a:lstStyle/>
                    <a:p>
                      <a:endParaRPr lang="en-GB" sz="105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8439659"/>
                  </a:ext>
                </a:extLst>
              </a:tr>
            </a:tbl>
          </a:graphicData>
        </a:graphic>
      </p:graphicFrame>
      <p:sp>
        <p:nvSpPr>
          <p:cNvPr id="42" name="TextBox 41">
            <a:extLst>
              <a:ext uri="{FF2B5EF4-FFF2-40B4-BE49-F238E27FC236}">
                <a16:creationId xmlns:a16="http://schemas.microsoft.com/office/drawing/2014/main" id="{776D086A-A394-4E81-A652-625C15047837}"/>
              </a:ext>
            </a:extLst>
          </p:cNvPr>
          <p:cNvSpPr txBox="1"/>
          <p:nvPr/>
        </p:nvSpPr>
        <p:spPr>
          <a:xfrm>
            <a:off x="8045891" y="4856371"/>
            <a:ext cx="147991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/>
              <a:t>The sum of the interior angles is 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CB5ADBF-7814-4638-B7D6-FF2D58B2837C}"/>
              </a:ext>
            </a:extLst>
          </p:cNvPr>
          <p:cNvSpPr txBox="1"/>
          <p:nvPr/>
        </p:nvSpPr>
        <p:spPr>
          <a:xfrm>
            <a:off x="8045890" y="4152527"/>
            <a:ext cx="100380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/>
              <a:t>This shape is a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058DC97-FFC6-4D41-BC40-A9C11F565224}"/>
              </a:ext>
            </a:extLst>
          </p:cNvPr>
          <p:cNvSpPr txBox="1"/>
          <p:nvPr/>
        </p:nvSpPr>
        <p:spPr>
          <a:xfrm>
            <a:off x="8045891" y="5519706"/>
            <a:ext cx="147991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/>
              <a:t>The size of one interior angle is 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01B42CE-F26D-443E-AEA2-94CD14348311}"/>
              </a:ext>
            </a:extLst>
          </p:cNvPr>
          <p:cNvSpPr txBox="1"/>
          <p:nvPr/>
        </p:nvSpPr>
        <p:spPr>
          <a:xfrm>
            <a:off x="6905625" y="6207068"/>
            <a:ext cx="26201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/>
              <a:t>The size of one exterior angle is </a:t>
            </a:r>
          </a:p>
        </p:txBody>
      </p:sp>
      <p:sp>
        <p:nvSpPr>
          <p:cNvPr id="47" name="Free-form: Shape 46">
            <a:extLst>
              <a:ext uri="{FF2B5EF4-FFF2-40B4-BE49-F238E27FC236}">
                <a16:creationId xmlns:a16="http://schemas.microsoft.com/office/drawing/2014/main" id="{975E2A05-E91B-42BF-8FC2-7D21DF161819}"/>
              </a:ext>
            </a:extLst>
          </p:cNvPr>
          <p:cNvSpPr/>
          <p:nvPr/>
        </p:nvSpPr>
        <p:spPr>
          <a:xfrm>
            <a:off x="665510" y="3343782"/>
            <a:ext cx="422031" cy="914400"/>
          </a:xfrm>
          <a:custGeom>
            <a:avLst/>
            <a:gdLst>
              <a:gd name="connsiteX0" fmla="*/ 173141 w 422031"/>
              <a:gd name="connsiteY0" fmla="*/ 0 h 914400"/>
              <a:gd name="connsiteX1" fmla="*/ 422031 w 422031"/>
              <a:gd name="connsiteY1" fmla="*/ 519423 h 914400"/>
              <a:gd name="connsiteX2" fmla="*/ 0 w 422031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2031" h="914400">
                <a:moveTo>
                  <a:pt x="173141" y="0"/>
                </a:moveTo>
                <a:lnTo>
                  <a:pt x="422031" y="519423"/>
                </a:lnTo>
                <a:lnTo>
                  <a:pt x="0" y="914400"/>
                </a:lnTo>
              </a:path>
            </a:pathLst>
          </a:cu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Arc 47">
            <a:extLst>
              <a:ext uri="{FF2B5EF4-FFF2-40B4-BE49-F238E27FC236}">
                <a16:creationId xmlns:a16="http://schemas.microsoft.com/office/drawing/2014/main" id="{063F77F8-055A-4853-B36D-EC66FB41E92D}"/>
              </a:ext>
            </a:extLst>
          </p:cNvPr>
          <p:cNvSpPr/>
          <p:nvPr/>
        </p:nvSpPr>
        <p:spPr>
          <a:xfrm>
            <a:off x="747497" y="3524311"/>
            <a:ext cx="680088" cy="680086"/>
          </a:xfrm>
          <a:prstGeom prst="arc">
            <a:avLst>
              <a:gd name="adj1" fmla="val 14744731"/>
              <a:gd name="adj2" fmla="val 8253324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Arc 48">
            <a:extLst>
              <a:ext uri="{FF2B5EF4-FFF2-40B4-BE49-F238E27FC236}">
                <a16:creationId xmlns:a16="http://schemas.microsoft.com/office/drawing/2014/main" id="{61A5A3E4-FF9B-480B-98E1-975A55C76D5D}"/>
              </a:ext>
            </a:extLst>
          </p:cNvPr>
          <p:cNvSpPr/>
          <p:nvPr/>
        </p:nvSpPr>
        <p:spPr>
          <a:xfrm>
            <a:off x="878246" y="3659473"/>
            <a:ext cx="442230" cy="442228"/>
          </a:xfrm>
          <a:prstGeom prst="arc">
            <a:avLst>
              <a:gd name="adj1" fmla="val 8649383"/>
              <a:gd name="adj2" fmla="val 14589458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901174D1-9DBE-4B77-BB41-D338C5218971}"/>
              </a:ext>
            </a:extLst>
          </p:cNvPr>
          <p:cNvGrpSpPr/>
          <p:nvPr/>
        </p:nvGrpSpPr>
        <p:grpSpPr>
          <a:xfrm>
            <a:off x="548553" y="4534831"/>
            <a:ext cx="1011068" cy="389675"/>
            <a:chOff x="383664" y="4515196"/>
            <a:chExt cx="1011068" cy="389675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FD93EB5F-5D24-4D38-AEED-FDD9F41B2E3F}"/>
                </a:ext>
              </a:extLst>
            </p:cNvPr>
            <p:cNvGrpSpPr/>
            <p:nvPr/>
          </p:nvGrpSpPr>
          <p:grpSpPr>
            <a:xfrm>
              <a:off x="383664" y="4515196"/>
              <a:ext cx="729222" cy="253231"/>
              <a:chOff x="383664" y="4515196"/>
              <a:chExt cx="729222" cy="253231"/>
            </a:xfrm>
          </p:grpSpPr>
          <p:cxnSp>
            <p:nvCxnSpPr>
              <p:cNvPr id="51" name="Straight Arrow Connector 50">
                <a:extLst>
                  <a:ext uri="{FF2B5EF4-FFF2-40B4-BE49-F238E27FC236}">
                    <a16:creationId xmlns:a16="http://schemas.microsoft.com/office/drawing/2014/main" id="{66513B42-CD04-4050-B5EB-003ABD2834A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83664" y="4640215"/>
                <a:ext cx="367297" cy="128212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Arrow Connector 51">
                <a:extLst>
                  <a:ext uri="{FF2B5EF4-FFF2-40B4-BE49-F238E27FC236}">
                    <a16:creationId xmlns:a16="http://schemas.microsoft.com/office/drawing/2014/main" id="{C62A9026-0C14-47E8-B551-D35226B1F3E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65510" y="4515196"/>
                <a:ext cx="447376" cy="156165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6A9E1772-350B-4A74-8F6F-57E08D646008}"/>
                </a:ext>
              </a:extLst>
            </p:cNvPr>
            <p:cNvGrpSpPr/>
            <p:nvPr/>
          </p:nvGrpSpPr>
          <p:grpSpPr>
            <a:xfrm>
              <a:off x="665510" y="4651640"/>
              <a:ext cx="729222" cy="253231"/>
              <a:chOff x="383664" y="4515196"/>
              <a:chExt cx="729222" cy="253231"/>
            </a:xfrm>
          </p:grpSpPr>
          <p:cxnSp>
            <p:nvCxnSpPr>
              <p:cNvPr id="56" name="Straight Arrow Connector 55">
                <a:extLst>
                  <a:ext uri="{FF2B5EF4-FFF2-40B4-BE49-F238E27FC236}">
                    <a16:creationId xmlns:a16="http://schemas.microsoft.com/office/drawing/2014/main" id="{D83B96BC-7520-42CB-95AC-1023574D0F2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83664" y="4640215"/>
                <a:ext cx="367297" cy="128212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Arrow Connector 56">
                <a:extLst>
                  <a:ext uri="{FF2B5EF4-FFF2-40B4-BE49-F238E27FC236}">
                    <a16:creationId xmlns:a16="http://schemas.microsoft.com/office/drawing/2014/main" id="{F68B391C-D8D3-4D54-8872-6F4FF7FF6B3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65510" y="4515196"/>
                <a:ext cx="447376" cy="156165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ADD2F19D-8A9E-4CF2-9140-7A240E4523A4}"/>
              </a:ext>
            </a:extLst>
          </p:cNvPr>
          <p:cNvGrpSpPr/>
          <p:nvPr/>
        </p:nvGrpSpPr>
        <p:grpSpPr>
          <a:xfrm>
            <a:off x="548553" y="5157689"/>
            <a:ext cx="789180" cy="789180"/>
            <a:chOff x="548553" y="5157689"/>
            <a:chExt cx="789180" cy="789180"/>
          </a:xfrm>
        </p:grpSpPr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22E11068-F1EB-4B91-8C0F-4C3C3605714C}"/>
                </a:ext>
              </a:extLst>
            </p:cNvPr>
            <p:cNvCxnSpPr/>
            <p:nvPr/>
          </p:nvCxnSpPr>
          <p:spPr>
            <a:xfrm>
              <a:off x="548553" y="5721350"/>
              <a:ext cx="789180" cy="12065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2410D3B1-9FFA-415C-9BDC-EE0A063E2361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542260" y="5491954"/>
              <a:ext cx="789180" cy="12065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E0E467EB-42EA-4CE3-BD73-3704EBCD3723}"/>
                </a:ext>
              </a:extLst>
            </p:cNvPr>
            <p:cNvSpPr/>
            <p:nvPr/>
          </p:nvSpPr>
          <p:spPr>
            <a:xfrm rot="478473">
              <a:off x="909075" y="5721906"/>
              <a:ext cx="59282" cy="5928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14C768BC-75B1-42C7-AB4F-E85C9C227404}"/>
              </a:ext>
            </a:extLst>
          </p:cNvPr>
          <p:cNvCxnSpPr/>
          <p:nvPr/>
        </p:nvCxnSpPr>
        <p:spPr>
          <a:xfrm>
            <a:off x="490538" y="6207068"/>
            <a:ext cx="920559" cy="41280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89561516-3FCB-4CCD-B250-5B5C6CFB161A}"/>
              </a:ext>
            </a:extLst>
          </p:cNvPr>
          <p:cNvCxnSpPr>
            <a:cxnSpLocks/>
          </p:cNvCxnSpPr>
          <p:nvPr/>
        </p:nvCxnSpPr>
        <p:spPr>
          <a:xfrm flipV="1">
            <a:off x="548553" y="6263532"/>
            <a:ext cx="987353" cy="29919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Arc 69">
            <a:extLst>
              <a:ext uri="{FF2B5EF4-FFF2-40B4-BE49-F238E27FC236}">
                <a16:creationId xmlns:a16="http://schemas.microsoft.com/office/drawing/2014/main" id="{DC92A0CB-1E61-4CEE-8946-8C8C609DEEFD}"/>
              </a:ext>
            </a:extLst>
          </p:cNvPr>
          <p:cNvSpPr/>
          <p:nvPr/>
        </p:nvSpPr>
        <p:spPr>
          <a:xfrm>
            <a:off x="682401" y="6140754"/>
            <a:ext cx="595374" cy="595374"/>
          </a:xfrm>
          <a:prstGeom prst="arc">
            <a:avLst>
              <a:gd name="adj1" fmla="val 20522866"/>
              <a:gd name="adj2" fmla="val 1361703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1" name="Arc 70">
            <a:extLst>
              <a:ext uri="{FF2B5EF4-FFF2-40B4-BE49-F238E27FC236}">
                <a16:creationId xmlns:a16="http://schemas.microsoft.com/office/drawing/2014/main" id="{17253036-7775-42FA-997E-157EE22E669C}"/>
              </a:ext>
            </a:extLst>
          </p:cNvPr>
          <p:cNvSpPr/>
          <p:nvPr/>
        </p:nvSpPr>
        <p:spPr>
          <a:xfrm>
            <a:off x="739098" y="6205138"/>
            <a:ext cx="466170" cy="466170"/>
          </a:xfrm>
          <a:prstGeom prst="arc">
            <a:avLst>
              <a:gd name="adj1" fmla="val 9852035"/>
              <a:gd name="adj2" fmla="val 12392581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BECB1C40-76C6-4C8D-AC5B-019197FD8BD6}"/>
              </a:ext>
            </a:extLst>
          </p:cNvPr>
          <p:cNvCxnSpPr/>
          <p:nvPr/>
        </p:nvCxnSpPr>
        <p:spPr>
          <a:xfrm flipV="1">
            <a:off x="4199164" y="636814"/>
            <a:ext cx="985157" cy="1469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9D3917CE-CD9A-423C-837E-D4C90073DF15}"/>
              </a:ext>
            </a:extLst>
          </p:cNvPr>
          <p:cNvCxnSpPr/>
          <p:nvPr/>
        </p:nvCxnSpPr>
        <p:spPr>
          <a:xfrm flipV="1">
            <a:off x="4199163" y="1094009"/>
            <a:ext cx="985157" cy="1469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241B6299-54C0-4226-8CBD-428DDC5E6218}"/>
              </a:ext>
            </a:extLst>
          </p:cNvPr>
          <p:cNvCxnSpPr>
            <a:cxnSpLocks/>
          </p:cNvCxnSpPr>
          <p:nvPr/>
        </p:nvCxnSpPr>
        <p:spPr>
          <a:xfrm>
            <a:off x="4285565" y="565593"/>
            <a:ext cx="888796" cy="75952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Arc 76">
            <a:extLst>
              <a:ext uri="{FF2B5EF4-FFF2-40B4-BE49-F238E27FC236}">
                <a16:creationId xmlns:a16="http://schemas.microsoft.com/office/drawing/2014/main" id="{ED294BBC-B3E4-4B0B-A567-2A5750C5A562}"/>
              </a:ext>
            </a:extLst>
          </p:cNvPr>
          <p:cNvSpPr/>
          <p:nvPr/>
        </p:nvSpPr>
        <p:spPr>
          <a:xfrm>
            <a:off x="4296994" y="571702"/>
            <a:ext cx="367188" cy="367188"/>
          </a:xfrm>
          <a:prstGeom prst="arc">
            <a:avLst>
              <a:gd name="adj1" fmla="val 20810339"/>
              <a:gd name="adj2" fmla="val 2131312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8" name="Arc 77">
            <a:extLst>
              <a:ext uri="{FF2B5EF4-FFF2-40B4-BE49-F238E27FC236}">
                <a16:creationId xmlns:a16="http://schemas.microsoft.com/office/drawing/2014/main" id="{72683284-9E28-4CEC-B18A-A306D153B0B7}"/>
              </a:ext>
            </a:extLst>
          </p:cNvPr>
          <p:cNvSpPr/>
          <p:nvPr/>
        </p:nvSpPr>
        <p:spPr>
          <a:xfrm>
            <a:off x="4749180" y="964424"/>
            <a:ext cx="367188" cy="367188"/>
          </a:xfrm>
          <a:prstGeom prst="arc">
            <a:avLst>
              <a:gd name="adj1" fmla="val 10519888"/>
              <a:gd name="adj2" fmla="val 13757925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6EF13F7C-97A1-42C7-BF29-C4A209F6CAD3}"/>
                  </a:ext>
                </a:extLst>
              </p:cNvPr>
              <p:cNvSpPr txBox="1"/>
              <p:nvPr/>
            </p:nvSpPr>
            <p:spPr>
              <a:xfrm>
                <a:off x="4581636" y="676752"/>
                <a:ext cx="40267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000" b="0" i="1" smtClean="0">
                          <a:latin typeface="Cambria Math" panose="02040503050406030204" pitchFamily="18" charset="0"/>
                        </a:rPr>
                        <m:t>47°</m:t>
                      </m:r>
                    </m:oMath>
                  </m:oMathPara>
                </a14:m>
                <a:endParaRPr lang="en-GB" sz="1000" dirty="0"/>
              </a:p>
            </p:txBody>
          </p:sp>
        </mc:Choice>
        <mc:Fallback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6EF13F7C-97A1-42C7-BF29-C4A209F6CA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1636" y="676752"/>
                <a:ext cx="402674" cy="24622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3F240BCE-505B-4A83-AE9B-56DC9248547C}"/>
                  </a:ext>
                </a:extLst>
              </p:cNvPr>
              <p:cNvSpPr txBox="1"/>
              <p:nvPr/>
            </p:nvSpPr>
            <p:spPr>
              <a:xfrm>
                <a:off x="4531630" y="920770"/>
                <a:ext cx="26802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000" b="0" i="1" smtClean="0">
                          <a:latin typeface="Cambria Math" panose="02040503050406030204" pitchFamily="18" charset="0"/>
                        </a:rPr>
                        <m:t>?</m:t>
                      </m:r>
                    </m:oMath>
                  </m:oMathPara>
                </a14:m>
                <a:endParaRPr lang="en-GB" sz="1000" dirty="0"/>
              </a:p>
            </p:txBody>
          </p:sp>
        </mc:Choice>
        <mc:Fallback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3F240BCE-505B-4A83-AE9B-56DC924854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1630" y="920770"/>
                <a:ext cx="268022" cy="24622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1B8505DE-4ECB-424F-B810-AF860B95A59C}"/>
              </a:ext>
            </a:extLst>
          </p:cNvPr>
          <p:cNvCxnSpPr/>
          <p:nvPr/>
        </p:nvCxnSpPr>
        <p:spPr>
          <a:xfrm rot="20335995" flipV="1">
            <a:off x="4145044" y="1694862"/>
            <a:ext cx="985157" cy="1469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0FE2BDAB-2FD0-47D5-A28B-49186145D18B}"/>
              </a:ext>
            </a:extLst>
          </p:cNvPr>
          <p:cNvCxnSpPr/>
          <p:nvPr/>
        </p:nvCxnSpPr>
        <p:spPr>
          <a:xfrm rot="20335995" flipV="1">
            <a:off x="4309384" y="2121499"/>
            <a:ext cx="985157" cy="1469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EADF33FA-3386-4689-AD68-9A08EDBBA68D}"/>
              </a:ext>
            </a:extLst>
          </p:cNvPr>
          <p:cNvCxnSpPr>
            <a:cxnSpLocks/>
          </p:cNvCxnSpPr>
          <p:nvPr/>
        </p:nvCxnSpPr>
        <p:spPr>
          <a:xfrm rot="20335995">
            <a:off x="4313385" y="1594191"/>
            <a:ext cx="888796" cy="75952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Arc 83">
            <a:extLst>
              <a:ext uri="{FF2B5EF4-FFF2-40B4-BE49-F238E27FC236}">
                <a16:creationId xmlns:a16="http://schemas.microsoft.com/office/drawing/2014/main" id="{06FEB272-841E-4301-854C-4D0FBC679BBF}"/>
              </a:ext>
            </a:extLst>
          </p:cNvPr>
          <p:cNvSpPr/>
          <p:nvPr/>
        </p:nvSpPr>
        <p:spPr>
          <a:xfrm rot="20335995">
            <a:off x="4352981" y="1782460"/>
            <a:ext cx="207554" cy="207554"/>
          </a:xfrm>
          <a:prstGeom prst="arc">
            <a:avLst>
              <a:gd name="adj1" fmla="val 2177563"/>
              <a:gd name="adj2" fmla="val 10580737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5" name="Arc 84">
            <a:extLst>
              <a:ext uri="{FF2B5EF4-FFF2-40B4-BE49-F238E27FC236}">
                <a16:creationId xmlns:a16="http://schemas.microsoft.com/office/drawing/2014/main" id="{AAEA49EB-6A2F-469B-8AA6-EB6F5DA86BDE}"/>
              </a:ext>
            </a:extLst>
          </p:cNvPr>
          <p:cNvSpPr/>
          <p:nvPr/>
        </p:nvSpPr>
        <p:spPr>
          <a:xfrm rot="20335995">
            <a:off x="4836293" y="1906575"/>
            <a:ext cx="367188" cy="367188"/>
          </a:xfrm>
          <a:prstGeom prst="arc">
            <a:avLst>
              <a:gd name="adj1" fmla="val 10519888"/>
              <a:gd name="adj2" fmla="val 13757925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5F36D3A9-AE8D-4723-BA03-83023E58EE9D}"/>
                  </a:ext>
                </a:extLst>
              </p:cNvPr>
              <p:cNvSpPr txBox="1"/>
              <p:nvPr/>
            </p:nvSpPr>
            <p:spPr>
              <a:xfrm>
                <a:off x="4219594" y="1940948"/>
                <a:ext cx="473206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000" b="0" i="1" smtClean="0">
                          <a:latin typeface="Cambria Math" panose="02040503050406030204" pitchFamily="18" charset="0"/>
                        </a:rPr>
                        <m:t>135°</m:t>
                      </m:r>
                    </m:oMath>
                  </m:oMathPara>
                </a14:m>
                <a:endParaRPr lang="en-GB" sz="1000" dirty="0"/>
              </a:p>
            </p:txBody>
          </p:sp>
        </mc:Choice>
        <mc:Fallback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5F36D3A9-AE8D-4723-BA03-83023E58EE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9594" y="1940948"/>
                <a:ext cx="473206" cy="24622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057ED258-E9DD-4313-8FC1-A720DCF9437B}"/>
                  </a:ext>
                </a:extLst>
              </p:cNvPr>
              <p:cNvSpPr txBox="1"/>
              <p:nvPr/>
            </p:nvSpPr>
            <p:spPr>
              <a:xfrm>
                <a:off x="4609738" y="1981065"/>
                <a:ext cx="26802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000" b="0" i="1" smtClean="0">
                          <a:latin typeface="Cambria Math" panose="02040503050406030204" pitchFamily="18" charset="0"/>
                        </a:rPr>
                        <m:t>?</m:t>
                      </m:r>
                    </m:oMath>
                  </m:oMathPara>
                </a14:m>
                <a:endParaRPr lang="en-GB" sz="1000" dirty="0"/>
              </a:p>
            </p:txBody>
          </p:sp>
        </mc:Choice>
        <mc:Fallback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057ED258-E9DD-4313-8FC1-A720DCF943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9738" y="1981065"/>
                <a:ext cx="268022" cy="24622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D8B8DD37-B42F-47AF-990A-7ED5ECC7E734}"/>
              </a:ext>
            </a:extLst>
          </p:cNvPr>
          <p:cNvCxnSpPr>
            <a:cxnSpLocks/>
          </p:cNvCxnSpPr>
          <p:nvPr/>
        </p:nvCxnSpPr>
        <p:spPr>
          <a:xfrm flipV="1">
            <a:off x="4199163" y="3399945"/>
            <a:ext cx="1026200" cy="290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BB977C60-CA51-4736-83B3-3C243353C6ED}"/>
              </a:ext>
            </a:extLst>
          </p:cNvPr>
          <p:cNvCxnSpPr>
            <a:cxnSpLocks/>
          </p:cNvCxnSpPr>
          <p:nvPr/>
        </p:nvCxnSpPr>
        <p:spPr>
          <a:xfrm>
            <a:off x="4256194" y="2561513"/>
            <a:ext cx="455714" cy="97108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Arc 91">
            <a:extLst>
              <a:ext uri="{FF2B5EF4-FFF2-40B4-BE49-F238E27FC236}">
                <a16:creationId xmlns:a16="http://schemas.microsoft.com/office/drawing/2014/main" id="{6A5944DF-B1A1-4B3A-927D-08A936F0E6CB}"/>
              </a:ext>
            </a:extLst>
          </p:cNvPr>
          <p:cNvSpPr/>
          <p:nvPr/>
        </p:nvSpPr>
        <p:spPr>
          <a:xfrm rot="20335995">
            <a:off x="4577430" y="3296964"/>
            <a:ext cx="180850" cy="180850"/>
          </a:xfrm>
          <a:prstGeom prst="arc">
            <a:avLst>
              <a:gd name="adj1" fmla="val 15342332"/>
              <a:gd name="adj2" fmla="val 2308024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DA5B6CA9-FA85-40C6-A5D3-3074BB1B5D34}"/>
                  </a:ext>
                </a:extLst>
              </p:cNvPr>
              <p:cNvSpPr txBox="1"/>
              <p:nvPr/>
            </p:nvSpPr>
            <p:spPr>
              <a:xfrm>
                <a:off x="4354299" y="2553576"/>
                <a:ext cx="473206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000" b="0" i="1" smtClean="0">
                          <a:latin typeface="Cambria Math" panose="02040503050406030204" pitchFamily="18" charset="0"/>
                        </a:rPr>
                        <m:t>162°</m:t>
                      </m:r>
                    </m:oMath>
                  </m:oMathPara>
                </a14:m>
                <a:endParaRPr lang="en-GB" sz="1000" dirty="0"/>
              </a:p>
            </p:txBody>
          </p:sp>
        </mc:Choice>
        <mc:Fallback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DA5B6CA9-FA85-40C6-A5D3-3074BB1B5D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4299" y="2553576"/>
                <a:ext cx="473206" cy="24622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FA54B649-1D04-4AA2-B32A-5ACDB8D34075}"/>
                  </a:ext>
                </a:extLst>
              </p:cNvPr>
              <p:cNvSpPr txBox="1"/>
              <p:nvPr/>
            </p:nvSpPr>
            <p:spPr>
              <a:xfrm>
                <a:off x="4637622" y="3134439"/>
                <a:ext cx="26802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000" b="0" i="1" smtClean="0">
                          <a:latin typeface="Cambria Math" panose="02040503050406030204" pitchFamily="18" charset="0"/>
                        </a:rPr>
                        <m:t>?</m:t>
                      </m:r>
                    </m:oMath>
                  </m:oMathPara>
                </a14:m>
                <a:endParaRPr lang="en-GB" sz="1000" dirty="0"/>
              </a:p>
            </p:txBody>
          </p:sp>
        </mc:Choice>
        <mc:Fallback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FA54B649-1D04-4AA2-B32A-5ACDB8D340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7622" y="3134439"/>
                <a:ext cx="268022" cy="24622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9FA88F1C-CCAA-44C6-870D-BB1A00F1CD27}"/>
              </a:ext>
            </a:extLst>
          </p:cNvPr>
          <p:cNvCxnSpPr>
            <a:cxnSpLocks/>
          </p:cNvCxnSpPr>
          <p:nvPr/>
        </p:nvCxnSpPr>
        <p:spPr>
          <a:xfrm flipV="1">
            <a:off x="4199163" y="2847238"/>
            <a:ext cx="1026200" cy="290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Arc 100">
            <a:extLst>
              <a:ext uri="{FF2B5EF4-FFF2-40B4-BE49-F238E27FC236}">
                <a16:creationId xmlns:a16="http://schemas.microsoft.com/office/drawing/2014/main" id="{4A89F0BA-AB94-4D8D-8A06-98092A6ABDF9}"/>
              </a:ext>
            </a:extLst>
          </p:cNvPr>
          <p:cNvSpPr/>
          <p:nvPr/>
        </p:nvSpPr>
        <p:spPr>
          <a:xfrm rot="20335995">
            <a:off x="4319182" y="2756948"/>
            <a:ext cx="180850" cy="180850"/>
          </a:xfrm>
          <a:prstGeom prst="arc">
            <a:avLst>
              <a:gd name="adj1" fmla="val 15342332"/>
              <a:gd name="adj2" fmla="val 2308024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2" name="Octagon 101">
            <a:extLst>
              <a:ext uri="{FF2B5EF4-FFF2-40B4-BE49-F238E27FC236}">
                <a16:creationId xmlns:a16="http://schemas.microsoft.com/office/drawing/2014/main" id="{898A66E1-0E66-442F-860D-9C0DA19D2E94}"/>
              </a:ext>
            </a:extLst>
          </p:cNvPr>
          <p:cNvSpPr/>
          <p:nvPr/>
        </p:nvSpPr>
        <p:spPr>
          <a:xfrm>
            <a:off x="6201879" y="4200699"/>
            <a:ext cx="1800000" cy="1800000"/>
          </a:xfrm>
          <a:prstGeom prst="oct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52730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505</TotalTime>
  <Words>58</Words>
  <Application>Microsoft Office PowerPoint</Application>
  <PresentationFormat>A4 Paper (210x297 mm)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Cambria Math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Dale Chapman</dc:creator>
  <cp:lastModifiedBy>Dale Chapman</cp:lastModifiedBy>
  <cp:revision>5</cp:revision>
  <cp:lastPrinted>2026-05-07T07:46:53Z</cp:lastPrinted>
  <dcterms:created xsi:type="dcterms:W3CDTF">2026-05-07T06:22:53Z</dcterms:created>
  <dcterms:modified xsi:type="dcterms:W3CDTF">2026-05-07T14:48:03Z</dcterms:modified>
</cp:coreProperties>
</file>